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8"/>
  </p:notesMasterIdLst>
  <p:handoutMasterIdLst>
    <p:handoutMasterId r:id="rId29"/>
  </p:handoutMasterIdLst>
  <p:sldIdLst>
    <p:sldId id="435" r:id="rId2"/>
    <p:sldId id="256" r:id="rId3"/>
    <p:sldId id="436" r:id="rId4"/>
    <p:sldId id="442" r:id="rId5"/>
    <p:sldId id="441" r:id="rId6"/>
    <p:sldId id="440" r:id="rId7"/>
    <p:sldId id="439" r:id="rId8"/>
    <p:sldId id="438" r:id="rId9"/>
    <p:sldId id="443" r:id="rId10"/>
    <p:sldId id="451" r:id="rId11"/>
    <p:sldId id="437" r:id="rId12"/>
    <p:sldId id="459" r:id="rId13"/>
    <p:sldId id="458" r:id="rId14"/>
    <p:sldId id="452" r:id="rId15"/>
    <p:sldId id="450" r:id="rId16"/>
    <p:sldId id="457" r:id="rId17"/>
    <p:sldId id="456" r:id="rId18"/>
    <p:sldId id="455" r:id="rId19"/>
    <p:sldId id="454" r:id="rId20"/>
    <p:sldId id="453" r:id="rId21"/>
    <p:sldId id="460" r:id="rId22"/>
    <p:sldId id="449" r:id="rId23"/>
    <p:sldId id="448" r:id="rId24"/>
    <p:sldId id="461" r:id="rId25"/>
    <p:sldId id="447" r:id="rId26"/>
    <p:sldId id="431" r:id="rId27"/>
  </p:sldIdLst>
  <p:sldSz cx="9144000" cy="6858000" type="screen4x3"/>
  <p:notesSz cx="6797675" cy="9874250"/>
  <p:defaultTextStyle>
    <a:defPPr>
      <a:defRPr lang="nl-NL"/>
    </a:defPPr>
    <a:lvl1pPr algn="l" rtl="0" fontAlgn="base">
      <a:spcBef>
        <a:spcPct val="0"/>
      </a:spcBef>
      <a:spcAft>
        <a:spcPct val="0"/>
      </a:spcAft>
      <a:defRPr sz="2400" b="1" kern="1200">
        <a:solidFill>
          <a:schemeClr val="tx1"/>
        </a:solidFill>
        <a:latin typeface="Arial" charset="0"/>
        <a:ea typeface="+mn-ea"/>
        <a:cs typeface="+mn-cs"/>
      </a:defRPr>
    </a:lvl1pPr>
    <a:lvl2pPr marL="457200" algn="l" rtl="0" fontAlgn="base">
      <a:spcBef>
        <a:spcPct val="0"/>
      </a:spcBef>
      <a:spcAft>
        <a:spcPct val="0"/>
      </a:spcAft>
      <a:defRPr sz="2400" b="1" kern="1200">
        <a:solidFill>
          <a:schemeClr val="tx1"/>
        </a:solidFill>
        <a:latin typeface="Arial" charset="0"/>
        <a:ea typeface="+mn-ea"/>
        <a:cs typeface="+mn-cs"/>
      </a:defRPr>
    </a:lvl2pPr>
    <a:lvl3pPr marL="914400" algn="l" rtl="0" fontAlgn="base">
      <a:spcBef>
        <a:spcPct val="0"/>
      </a:spcBef>
      <a:spcAft>
        <a:spcPct val="0"/>
      </a:spcAft>
      <a:defRPr sz="2400" b="1" kern="1200">
        <a:solidFill>
          <a:schemeClr val="tx1"/>
        </a:solidFill>
        <a:latin typeface="Arial" charset="0"/>
        <a:ea typeface="+mn-ea"/>
        <a:cs typeface="+mn-cs"/>
      </a:defRPr>
    </a:lvl3pPr>
    <a:lvl4pPr marL="1371600" algn="l" rtl="0" fontAlgn="base">
      <a:spcBef>
        <a:spcPct val="0"/>
      </a:spcBef>
      <a:spcAft>
        <a:spcPct val="0"/>
      </a:spcAft>
      <a:defRPr sz="2400" b="1" kern="1200">
        <a:solidFill>
          <a:schemeClr val="tx1"/>
        </a:solidFill>
        <a:latin typeface="Arial" charset="0"/>
        <a:ea typeface="+mn-ea"/>
        <a:cs typeface="+mn-cs"/>
      </a:defRPr>
    </a:lvl4pPr>
    <a:lvl5pPr marL="1828800" algn="l" rtl="0" fontAlgn="base">
      <a:spcBef>
        <a:spcPct val="0"/>
      </a:spcBef>
      <a:spcAft>
        <a:spcPct val="0"/>
      </a:spcAft>
      <a:defRPr sz="2400" b="1" kern="1200">
        <a:solidFill>
          <a:schemeClr val="tx1"/>
        </a:solidFill>
        <a:latin typeface="Arial" charset="0"/>
        <a:ea typeface="+mn-ea"/>
        <a:cs typeface="+mn-cs"/>
      </a:defRPr>
    </a:lvl5pPr>
    <a:lvl6pPr marL="2286000" algn="l" defTabSz="914400" rtl="0" eaLnBrk="1" latinLnBrk="0" hangingPunct="1">
      <a:defRPr sz="2400" b="1" kern="1200">
        <a:solidFill>
          <a:schemeClr val="tx1"/>
        </a:solidFill>
        <a:latin typeface="Arial" charset="0"/>
        <a:ea typeface="+mn-ea"/>
        <a:cs typeface="+mn-cs"/>
      </a:defRPr>
    </a:lvl6pPr>
    <a:lvl7pPr marL="2743200" algn="l" defTabSz="914400" rtl="0" eaLnBrk="1" latinLnBrk="0" hangingPunct="1">
      <a:defRPr sz="2400" b="1" kern="1200">
        <a:solidFill>
          <a:schemeClr val="tx1"/>
        </a:solidFill>
        <a:latin typeface="Arial" charset="0"/>
        <a:ea typeface="+mn-ea"/>
        <a:cs typeface="+mn-cs"/>
      </a:defRPr>
    </a:lvl7pPr>
    <a:lvl8pPr marL="3200400" algn="l" defTabSz="914400" rtl="0" eaLnBrk="1" latinLnBrk="0" hangingPunct="1">
      <a:defRPr sz="2400" b="1" kern="1200">
        <a:solidFill>
          <a:schemeClr val="tx1"/>
        </a:solidFill>
        <a:latin typeface="Arial" charset="0"/>
        <a:ea typeface="+mn-ea"/>
        <a:cs typeface="+mn-cs"/>
      </a:defRPr>
    </a:lvl8pPr>
    <a:lvl9pPr marL="3657600" algn="l" defTabSz="914400" rtl="0" eaLnBrk="1" latinLnBrk="0" hangingPunct="1">
      <a:defRPr sz="24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FF0066"/>
    <a:srgbClr val="FAFD00"/>
    <a:srgbClr val="CECECE"/>
    <a:srgbClr val="FCFEB9"/>
    <a:srgbClr val="618FFD"/>
    <a:srgbClr val="F1F4F3"/>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65" autoAdjust="0"/>
    <p:restoredTop sz="91061" autoAdjust="0"/>
  </p:normalViewPr>
  <p:slideViewPr>
    <p:cSldViewPr snapToGrid="0">
      <p:cViewPr>
        <p:scale>
          <a:sx n="74" d="100"/>
          <a:sy n="74" d="100"/>
        </p:scale>
        <p:origin x="-1469" y="-13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9473"/>
            <a:ext cx="2946400" cy="461030"/>
          </a:xfrm>
          <a:prstGeom prst="rect">
            <a:avLst/>
          </a:prstGeom>
          <a:noFill/>
          <a:ln w="9525">
            <a:noFill/>
            <a:miter lim="800000"/>
            <a:headEnd/>
            <a:tailEnd/>
          </a:ln>
          <a:effectLst/>
        </p:spPr>
        <p:txBody>
          <a:bodyPr vert="horz" wrap="square" lIns="19097" tIns="0" rIns="19097" bIns="0" numCol="1" anchor="t" anchorCtr="0" compatLnSpc="1">
            <a:prstTxWarp prst="textNoShape">
              <a:avLst/>
            </a:prstTxWarp>
          </a:bodyPr>
          <a:lstStyle>
            <a:lvl1pPr algn="l" defTabSz="763303" eaLnBrk="0" hangingPunct="0">
              <a:defRPr sz="1000" b="0" i="1">
                <a:solidFill>
                  <a:schemeClr val="tx2"/>
                </a:solidFill>
              </a:defRPr>
            </a:lvl1pPr>
          </a:lstStyle>
          <a:p>
            <a:pPr>
              <a:defRPr/>
            </a:pPr>
            <a:endParaRPr lang="en-GB"/>
          </a:p>
        </p:txBody>
      </p:sp>
      <p:sp>
        <p:nvSpPr>
          <p:cNvPr id="3075" name="Rectangle 3"/>
          <p:cNvSpPr>
            <a:spLocks noGrp="1" noChangeArrowheads="1"/>
          </p:cNvSpPr>
          <p:nvPr>
            <p:ph type="dt" sz="quarter" idx="1"/>
          </p:nvPr>
        </p:nvSpPr>
        <p:spPr bwMode="auto">
          <a:xfrm>
            <a:off x="3851275" y="9473"/>
            <a:ext cx="2946400" cy="461030"/>
          </a:xfrm>
          <a:prstGeom prst="rect">
            <a:avLst/>
          </a:prstGeom>
          <a:noFill/>
          <a:ln w="9525">
            <a:noFill/>
            <a:miter lim="800000"/>
            <a:headEnd/>
            <a:tailEnd/>
          </a:ln>
          <a:effectLst/>
        </p:spPr>
        <p:txBody>
          <a:bodyPr vert="horz" wrap="square" lIns="19097" tIns="0" rIns="19097" bIns="0" numCol="1" anchor="t" anchorCtr="0" compatLnSpc="1">
            <a:prstTxWarp prst="textNoShape">
              <a:avLst/>
            </a:prstTxWarp>
          </a:bodyPr>
          <a:lstStyle>
            <a:lvl1pPr algn="r" defTabSz="763303" eaLnBrk="0" hangingPunct="0">
              <a:defRPr sz="1000" b="0" i="1">
                <a:solidFill>
                  <a:schemeClr val="tx2"/>
                </a:solidFill>
              </a:defRPr>
            </a:lvl1pPr>
          </a:lstStyle>
          <a:p>
            <a:pPr>
              <a:defRPr/>
            </a:pPr>
            <a:endParaRPr lang="en-GB"/>
          </a:p>
        </p:txBody>
      </p:sp>
      <p:sp>
        <p:nvSpPr>
          <p:cNvPr id="3076" name="Rectangle 4"/>
          <p:cNvSpPr>
            <a:spLocks noGrp="1" noChangeArrowheads="1"/>
          </p:cNvSpPr>
          <p:nvPr>
            <p:ph type="ftr" sz="quarter" idx="2"/>
          </p:nvPr>
        </p:nvSpPr>
        <p:spPr bwMode="auto">
          <a:xfrm>
            <a:off x="0" y="9402168"/>
            <a:ext cx="2946400" cy="461030"/>
          </a:xfrm>
          <a:prstGeom prst="rect">
            <a:avLst/>
          </a:prstGeom>
          <a:noFill/>
          <a:ln w="9525">
            <a:noFill/>
            <a:miter lim="800000"/>
            <a:headEnd/>
            <a:tailEnd/>
          </a:ln>
          <a:effectLst/>
        </p:spPr>
        <p:txBody>
          <a:bodyPr vert="horz" wrap="square" lIns="19097" tIns="0" rIns="19097" bIns="0" numCol="1" anchor="b" anchorCtr="0" compatLnSpc="1">
            <a:prstTxWarp prst="textNoShape">
              <a:avLst/>
            </a:prstTxWarp>
          </a:bodyPr>
          <a:lstStyle>
            <a:lvl1pPr algn="l" defTabSz="763303" eaLnBrk="0" hangingPunct="0">
              <a:defRPr sz="1000" b="0" i="1">
                <a:solidFill>
                  <a:schemeClr val="tx2"/>
                </a:solidFill>
              </a:defRPr>
            </a:lvl1pPr>
          </a:lstStyle>
          <a:p>
            <a:pPr>
              <a:defRPr/>
            </a:pPr>
            <a:endParaRPr lang="en-GB"/>
          </a:p>
        </p:txBody>
      </p:sp>
      <p:sp>
        <p:nvSpPr>
          <p:cNvPr id="3077" name="Rectangle 5"/>
          <p:cNvSpPr>
            <a:spLocks noGrp="1" noChangeArrowheads="1"/>
          </p:cNvSpPr>
          <p:nvPr>
            <p:ph type="sldNum" sz="quarter" idx="3"/>
          </p:nvPr>
        </p:nvSpPr>
        <p:spPr bwMode="auto">
          <a:xfrm>
            <a:off x="3851275" y="9402168"/>
            <a:ext cx="2946400" cy="461030"/>
          </a:xfrm>
          <a:prstGeom prst="rect">
            <a:avLst/>
          </a:prstGeom>
          <a:noFill/>
          <a:ln w="9525">
            <a:noFill/>
            <a:miter lim="800000"/>
            <a:headEnd/>
            <a:tailEnd/>
          </a:ln>
          <a:effectLst/>
        </p:spPr>
        <p:txBody>
          <a:bodyPr vert="horz" wrap="square" lIns="19097" tIns="0" rIns="19097" bIns="0" numCol="1" anchor="b" anchorCtr="0" compatLnSpc="1">
            <a:prstTxWarp prst="textNoShape">
              <a:avLst/>
            </a:prstTxWarp>
          </a:bodyPr>
          <a:lstStyle>
            <a:lvl1pPr algn="r" defTabSz="763303" eaLnBrk="0" hangingPunct="0">
              <a:defRPr sz="1000" b="0" i="1">
                <a:solidFill>
                  <a:schemeClr val="tx2"/>
                </a:solidFill>
              </a:defRPr>
            </a:lvl1pPr>
          </a:lstStyle>
          <a:p>
            <a:pPr>
              <a:defRPr/>
            </a:pPr>
            <a:fld id="{5D4B4D2A-4245-461F-A1B8-725F764F8FE2}" type="slidenum">
              <a:rPr lang="en-GB"/>
              <a:pPr>
                <a:defRPr/>
              </a:pPr>
              <a:t>‹Nº›</a:t>
            </a:fld>
            <a:endParaRPr lang="en-GB"/>
          </a:p>
        </p:txBody>
      </p:sp>
    </p:spTree>
    <p:extLst>
      <p:ext uri="{BB962C8B-B14F-4D97-AF65-F5344CB8AC3E}">
        <p14:creationId xmlns:p14="http://schemas.microsoft.com/office/powerpoint/2010/main" val="17111071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9473"/>
            <a:ext cx="2946400" cy="461030"/>
          </a:xfrm>
          <a:prstGeom prst="rect">
            <a:avLst/>
          </a:prstGeom>
          <a:noFill/>
          <a:ln w="9525">
            <a:noFill/>
            <a:miter lim="800000"/>
            <a:headEnd/>
            <a:tailEnd/>
          </a:ln>
          <a:effectLst/>
        </p:spPr>
        <p:txBody>
          <a:bodyPr vert="horz" wrap="square" lIns="19097" tIns="0" rIns="19097" bIns="0" numCol="1" anchor="t" anchorCtr="0" compatLnSpc="1">
            <a:prstTxWarp prst="textNoShape">
              <a:avLst/>
            </a:prstTxWarp>
          </a:bodyPr>
          <a:lstStyle>
            <a:lvl1pPr algn="l" defTabSz="763303" eaLnBrk="0" hangingPunct="0">
              <a:defRPr sz="1000" b="0" i="1">
                <a:latin typeface="Times New Roman" pitchFamily="18" charset="0"/>
              </a:defRPr>
            </a:lvl1pPr>
          </a:lstStyle>
          <a:p>
            <a:pPr>
              <a:defRPr/>
            </a:pPr>
            <a:endParaRPr lang="en-GB"/>
          </a:p>
        </p:txBody>
      </p:sp>
      <p:sp>
        <p:nvSpPr>
          <p:cNvPr id="2051" name="Rectangle 3"/>
          <p:cNvSpPr>
            <a:spLocks noGrp="1" noChangeArrowheads="1"/>
          </p:cNvSpPr>
          <p:nvPr>
            <p:ph type="dt" idx="1"/>
          </p:nvPr>
        </p:nvSpPr>
        <p:spPr bwMode="auto">
          <a:xfrm>
            <a:off x="3851275" y="9473"/>
            <a:ext cx="2946400" cy="461030"/>
          </a:xfrm>
          <a:prstGeom prst="rect">
            <a:avLst/>
          </a:prstGeom>
          <a:noFill/>
          <a:ln w="9525">
            <a:noFill/>
            <a:miter lim="800000"/>
            <a:headEnd/>
            <a:tailEnd/>
          </a:ln>
          <a:effectLst/>
        </p:spPr>
        <p:txBody>
          <a:bodyPr vert="horz" wrap="square" lIns="19097" tIns="0" rIns="19097" bIns="0" numCol="1" anchor="t" anchorCtr="0" compatLnSpc="1">
            <a:prstTxWarp prst="textNoShape">
              <a:avLst/>
            </a:prstTxWarp>
          </a:bodyPr>
          <a:lstStyle>
            <a:lvl1pPr algn="r" defTabSz="763303" eaLnBrk="0" hangingPunct="0">
              <a:defRPr sz="1000" b="0" i="1">
                <a:latin typeface="Times New Roman" pitchFamily="18" charset="0"/>
              </a:defRPr>
            </a:lvl1pPr>
          </a:lstStyle>
          <a:p>
            <a:pPr>
              <a:defRPr/>
            </a:pPr>
            <a:endParaRPr lang="en-GB"/>
          </a:p>
        </p:txBody>
      </p:sp>
      <p:sp>
        <p:nvSpPr>
          <p:cNvPr id="2052" name="Rectangle 4"/>
          <p:cNvSpPr>
            <a:spLocks noGrp="1" noChangeArrowheads="1"/>
          </p:cNvSpPr>
          <p:nvPr>
            <p:ph type="ftr" sz="quarter" idx="4"/>
          </p:nvPr>
        </p:nvSpPr>
        <p:spPr bwMode="auto">
          <a:xfrm>
            <a:off x="0" y="9402168"/>
            <a:ext cx="2946400" cy="461030"/>
          </a:xfrm>
          <a:prstGeom prst="rect">
            <a:avLst/>
          </a:prstGeom>
          <a:noFill/>
          <a:ln w="9525">
            <a:noFill/>
            <a:miter lim="800000"/>
            <a:headEnd/>
            <a:tailEnd/>
          </a:ln>
          <a:effectLst/>
        </p:spPr>
        <p:txBody>
          <a:bodyPr vert="horz" wrap="square" lIns="19097" tIns="0" rIns="19097" bIns="0" numCol="1" anchor="b" anchorCtr="0" compatLnSpc="1">
            <a:prstTxWarp prst="textNoShape">
              <a:avLst/>
            </a:prstTxWarp>
          </a:bodyPr>
          <a:lstStyle>
            <a:lvl1pPr algn="l" defTabSz="763303" eaLnBrk="0" hangingPunct="0">
              <a:defRPr sz="1000" b="0" i="1">
                <a:latin typeface="Times New Roman" pitchFamily="18" charset="0"/>
              </a:defRPr>
            </a:lvl1pPr>
          </a:lstStyle>
          <a:p>
            <a:pPr>
              <a:defRPr/>
            </a:pPr>
            <a:endParaRPr lang="en-GB"/>
          </a:p>
        </p:txBody>
      </p:sp>
      <p:sp>
        <p:nvSpPr>
          <p:cNvPr id="2053" name="Rectangle 5"/>
          <p:cNvSpPr>
            <a:spLocks noGrp="1" noChangeArrowheads="1"/>
          </p:cNvSpPr>
          <p:nvPr>
            <p:ph type="sldNum" sz="quarter" idx="5"/>
          </p:nvPr>
        </p:nvSpPr>
        <p:spPr bwMode="auto">
          <a:xfrm>
            <a:off x="3851275" y="9402168"/>
            <a:ext cx="2946400" cy="461030"/>
          </a:xfrm>
          <a:prstGeom prst="rect">
            <a:avLst/>
          </a:prstGeom>
          <a:noFill/>
          <a:ln w="9525">
            <a:noFill/>
            <a:miter lim="800000"/>
            <a:headEnd/>
            <a:tailEnd/>
          </a:ln>
          <a:effectLst/>
        </p:spPr>
        <p:txBody>
          <a:bodyPr vert="horz" wrap="square" lIns="19097" tIns="0" rIns="19097" bIns="0" numCol="1" anchor="b" anchorCtr="0" compatLnSpc="1">
            <a:prstTxWarp prst="textNoShape">
              <a:avLst/>
            </a:prstTxWarp>
          </a:bodyPr>
          <a:lstStyle>
            <a:lvl1pPr algn="r" defTabSz="763303" eaLnBrk="0" hangingPunct="0">
              <a:defRPr sz="1000" b="0" i="1">
                <a:latin typeface="Times New Roman" pitchFamily="18" charset="0"/>
              </a:defRPr>
            </a:lvl1pPr>
          </a:lstStyle>
          <a:p>
            <a:pPr>
              <a:defRPr/>
            </a:pPr>
            <a:fld id="{6A0006B9-881D-46A5-A85E-C00E82C12A04}" type="slidenum">
              <a:rPr lang="en-GB"/>
              <a:pPr>
                <a:defRPr/>
              </a:pPr>
              <a:t>‹Nº›</a:t>
            </a:fld>
            <a:endParaRPr lang="en-GB"/>
          </a:p>
        </p:txBody>
      </p:sp>
      <p:sp>
        <p:nvSpPr>
          <p:cNvPr id="2054" name="Rectangle 6"/>
          <p:cNvSpPr>
            <a:spLocks noGrp="1" noChangeArrowheads="1"/>
          </p:cNvSpPr>
          <p:nvPr>
            <p:ph type="body" sz="quarter" idx="3"/>
          </p:nvPr>
        </p:nvSpPr>
        <p:spPr bwMode="auto">
          <a:xfrm>
            <a:off x="906463" y="4705031"/>
            <a:ext cx="4984750" cy="4463465"/>
          </a:xfrm>
          <a:prstGeom prst="rect">
            <a:avLst/>
          </a:prstGeom>
          <a:noFill/>
          <a:ln w="9525">
            <a:noFill/>
            <a:miter lim="800000"/>
            <a:headEnd/>
            <a:tailEnd/>
          </a:ln>
          <a:effectLst/>
        </p:spPr>
        <p:txBody>
          <a:bodyPr vert="horz" wrap="square" lIns="92304" tIns="46153" rIns="92304" bIns="46153" numCol="1" anchor="t" anchorCtr="0" compatLnSpc="1">
            <a:prstTxWarp prst="textNoShape">
              <a:avLst/>
            </a:prstTxWarp>
          </a:bodyPr>
          <a:lstStyle/>
          <a:p>
            <a:pPr lvl="0"/>
            <a:r>
              <a:rPr lang="nl-NL" noProof="0" smtClean="0"/>
              <a:t>Click to edit Master text styles</a:t>
            </a:r>
          </a:p>
          <a:p>
            <a:pPr lvl="1"/>
            <a:r>
              <a:rPr lang="nl-NL" noProof="0" smtClean="0"/>
              <a:t>Second level</a:t>
            </a:r>
          </a:p>
          <a:p>
            <a:pPr lvl="2"/>
            <a:r>
              <a:rPr lang="nl-NL" noProof="0" smtClean="0"/>
              <a:t>Third level</a:t>
            </a:r>
          </a:p>
          <a:p>
            <a:pPr lvl="3"/>
            <a:r>
              <a:rPr lang="nl-NL" noProof="0" smtClean="0"/>
              <a:t>Fourth level</a:t>
            </a:r>
          </a:p>
          <a:p>
            <a:pPr lvl="4"/>
            <a:r>
              <a:rPr lang="nl-NL" noProof="0" smtClean="0"/>
              <a:t>Fifth level</a:t>
            </a:r>
          </a:p>
        </p:txBody>
      </p:sp>
      <p:sp>
        <p:nvSpPr>
          <p:cNvPr id="47111" name="Rectangle 7"/>
          <p:cNvSpPr>
            <a:spLocks noGrp="1" noRot="1" noChangeAspect="1" noChangeArrowheads="1" noTextEdit="1"/>
          </p:cNvSpPr>
          <p:nvPr>
            <p:ph type="sldImg" idx="2"/>
          </p:nvPr>
        </p:nvSpPr>
        <p:spPr bwMode="auto">
          <a:xfrm>
            <a:off x="1092200" y="857250"/>
            <a:ext cx="4613275" cy="345916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3217335268"/>
      </p:ext>
    </p:extLst>
  </p:cSld>
  <p:clrMap bg1="lt1" tx1="dk1" bg2="lt2" tx2="dk2" accent1="accent1" accent2="accent2" accent3="accent3" accent4="accent4" accent5="accent5" accent6="accent6" hlink="hlink" folHlink="folHlink"/>
  <p:notesStyle>
    <a:lvl1pPr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1 Marcador de imagen de diapositiva"/>
          <p:cNvSpPr>
            <a:spLocks noGrp="1" noRot="1" noChangeAspect="1" noTextEdit="1"/>
          </p:cNvSpPr>
          <p:nvPr>
            <p:ph type="sldImg"/>
          </p:nvPr>
        </p:nvSpPr>
        <p:spPr>
          <a:ln/>
        </p:spPr>
      </p:sp>
      <p:sp>
        <p:nvSpPr>
          <p:cNvPr id="48131" name="2 Marcador de notas"/>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ltLang="es-ES" smtClean="0"/>
          </a:p>
        </p:txBody>
      </p:sp>
      <p:sp>
        <p:nvSpPr>
          <p:cNvPr id="48132" name="3 Marcador de número de diapositiva"/>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eaLnBrk="0" hangingPunct="0">
              <a:spcBef>
                <a:spcPct val="30000"/>
              </a:spcBef>
              <a:defRPr sz="1200">
                <a:solidFill>
                  <a:schemeClr val="tx1"/>
                </a:solidFill>
                <a:latin typeface="Times New Roman" pitchFamily="18" charset="0"/>
              </a:defRPr>
            </a:lvl1pPr>
            <a:lvl2pPr marL="742950" indent="-285750" defTabSz="762000" eaLnBrk="0" hangingPunct="0">
              <a:spcBef>
                <a:spcPct val="30000"/>
              </a:spcBef>
              <a:defRPr sz="1200">
                <a:solidFill>
                  <a:schemeClr val="tx1"/>
                </a:solidFill>
                <a:latin typeface="Times New Roman" pitchFamily="18" charset="0"/>
              </a:defRPr>
            </a:lvl2pPr>
            <a:lvl3pPr marL="1143000" indent="-228600" defTabSz="762000" eaLnBrk="0" hangingPunct="0">
              <a:spcBef>
                <a:spcPct val="30000"/>
              </a:spcBef>
              <a:defRPr sz="1200">
                <a:solidFill>
                  <a:schemeClr val="tx1"/>
                </a:solidFill>
                <a:latin typeface="Times New Roman" pitchFamily="18" charset="0"/>
              </a:defRPr>
            </a:lvl3pPr>
            <a:lvl4pPr marL="1600200" indent="-228600" defTabSz="762000" eaLnBrk="0" hangingPunct="0">
              <a:spcBef>
                <a:spcPct val="30000"/>
              </a:spcBef>
              <a:defRPr sz="1200">
                <a:solidFill>
                  <a:schemeClr val="tx1"/>
                </a:solidFill>
                <a:latin typeface="Times New Roman" pitchFamily="18" charset="0"/>
              </a:defRPr>
            </a:lvl4pPr>
            <a:lvl5pPr marL="2057400" indent="-228600" defTabSz="762000" eaLnBrk="0" hangingPunct="0">
              <a:spcBef>
                <a:spcPct val="30000"/>
              </a:spcBef>
              <a:defRPr sz="1200">
                <a:solidFill>
                  <a:schemeClr val="tx1"/>
                </a:solidFill>
                <a:latin typeface="Times New Roman" pitchFamily="18" charset="0"/>
              </a:defRPr>
            </a:lvl5pPr>
            <a:lvl6pPr marL="2514600" indent="-228600" defTabSz="762000" eaLnBrk="0" fontAlgn="base" hangingPunct="0">
              <a:spcBef>
                <a:spcPct val="30000"/>
              </a:spcBef>
              <a:spcAft>
                <a:spcPct val="0"/>
              </a:spcAft>
              <a:defRPr sz="1200">
                <a:solidFill>
                  <a:schemeClr val="tx1"/>
                </a:solidFill>
                <a:latin typeface="Times New Roman" pitchFamily="18" charset="0"/>
              </a:defRPr>
            </a:lvl6pPr>
            <a:lvl7pPr marL="2971800" indent="-228600" defTabSz="762000" eaLnBrk="0" fontAlgn="base" hangingPunct="0">
              <a:spcBef>
                <a:spcPct val="30000"/>
              </a:spcBef>
              <a:spcAft>
                <a:spcPct val="0"/>
              </a:spcAft>
              <a:defRPr sz="1200">
                <a:solidFill>
                  <a:schemeClr val="tx1"/>
                </a:solidFill>
                <a:latin typeface="Times New Roman" pitchFamily="18" charset="0"/>
              </a:defRPr>
            </a:lvl7pPr>
            <a:lvl8pPr marL="3429000" indent="-228600" defTabSz="762000" eaLnBrk="0" fontAlgn="base" hangingPunct="0">
              <a:spcBef>
                <a:spcPct val="30000"/>
              </a:spcBef>
              <a:spcAft>
                <a:spcPct val="0"/>
              </a:spcAft>
              <a:defRPr sz="1200">
                <a:solidFill>
                  <a:schemeClr val="tx1"/>
                </a:solidFill>
                <a:latin typeface="Times New Roman" pitchFamily="18" charset="0"/>
              </a:defRPr>
            </a:lvl8pPr>
            <a:lvl9pPr marL="3886200" indent="-228600" defTabSz="762000"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D66189D8-A09A-4CA7-97B5-C6F5AAC9BA95}" type="slidenum">
              <a:rPr lang="en-GB" altLang="es-ES" sz="1000" smtClean="0"/>
              <a:pPr>
                <a:spcBef>
                  <a:spcPct val="0"/>
                </a:spcBef>
              </a:pPr>
              <a:t>2</a:t>
            </a:fld>
            <a:endParaRPr lang="en-GB" altLang="es-ES" sz="100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a:prstGeom prst="rect">
            <a:avLst/>
          </a:prstGeo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pic>
        <p:nvPicPr>
          <p:cNvPr id="4" name="Picture 4" descr="RED con reticula MAC"/>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64295" y="184640"/>
            <a:ext cx="2241550" cy="7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8975677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extLst>
      <p:ext uri="{BB962C8B-B14F-4D97-AF65-F5344CB8AC3E}">
        <p14:creationId xmlns:p14="http://schemas.microsoft.com/office/powerpoint/2010/main" val="69268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930900"/>
          </a:xfrm>
          <a:prstGeom prst="rect">
            <a:avLst/>
          </a:prstGeo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9309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extLst>
      <p:ext uri="{BB962C8B-B14F-4D97-AF65-F5344CB8AC3E}">
        <p14:creationId xmlns:p14="http://schemas.microsoft.com/office/powerpoint/2010/main" val="3520576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extLst>
      <p:ext uri="{BB962C8B-B14F-4D97-AF65-F5344CB8AC3E}">
        <p14:creationId xmlns:p14="http://schemas.microsoft.com/office/powerpoint/2010/main" val="3137688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Tree>
    <p:extLst>
      <p:ext uri="{BB962C8B-B14F-4D97-AF65-F5344CB8AC3E}">
        <p14:creationId xmlns:p14="http://schemas.microsoft.com/office/powerpoint/2010/main" val="2664995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647700" y="1435100"/>
            <a:ext cx="3810000" cy="4770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10100" y="1435100"/>
            <a:ext cx="3810000" cy="4770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extLst>
      <p:ext uri="{BB962C8B-B14F-4D97-AF65-F5344CB8AC3E}">
        <p14:creationId xmlns:p14="http://schemas.microsoft.com/office/powerpoint/2010/main" val="1991167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extLst>
      <p:ext uri="{BB962C8B-B14F-4D97-AF65-F5344CB8AC3E}">
        <p14:creationId xmlns:p14="http://schemas.microsoft.com/office/powerpoint/2010/main" val="460220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Tree>
    <p:extLst>
      <p:ext uri="{BB962C8B-B14F-4D97-AF65-F5344CB8AC3E}">
        <p14:creationId xmlns:p14="http://schemas.microsoft.com/office/powerpoint/2010/main" val="610922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6036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extLst>
      <p:ext uri="{BB962C8B-B14F-4D97-AF65-F5344CB8AC3E}">
        <p14:creationId xmlns:p14="http://schemas.microsoft.com/office/powerpoint/2010/main" val="1296470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extLst>
      <p:ext uri="{BB962C8B-B14F-4D97-AF65-F5344CB8AC3E}">
        <p14:creationId xmlns:p14="http://schemas.microsoft.com/office/powerpoint/2010/main" val="2939614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4F3"/>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647700" y="1435100"/>
            <a:ext cx="7772400" cy="477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GB" altLang="es-ES" smtClean="0"/>
              <a:t>Cliquez pour modifier les styles de texte du masque</a:t>
            </a:r>
          </a:p>
          <a:p>
            <a:pPr lvl="1"/>
            <a:r>
              <a:rPr lang="en-GB" altLang="es-ES" smtClean="0"/>
              <a:t>Second niveau						</a:t>
            </a:r>
          </a:p>
          <a:p>
            <a:pPr lvl="2"/>
            <a:r>
              <a:rPr lang="en-GB" altLang="es-ES" smtClean="0"/>
              <a:t>Troisième niveau</a:t>
            </a:r>
          </a:p>
          <a:p>
            <a:pPr lvl="3"/>
            <a:r>
              <a:rPr lang="en-GB" altLang="es-ES" smtClean="0"/>
              <a:t>Quatrième niveau</a:t>
            </a:r>
          </a:p>
          <a:p>
            <a:pPr lvl="4"/>
            <a:r>
              <a:rPr lang="en-GB" altLang="es-ES" smtClean="0"/>
              <a:t>Cinquième niveau</a:t>
            </a:r>
          </a:p>
        </p:txBody>
      </p:sp>
      <p:sp>
        <p:nvSpPr>
          <p:cNvPr id="1027" name="Line 3"/>
          <p:cNvSpPr>
            <a:spLocks noChangeShapeType="1"/>
          </p:cNvSpPr>
          <p:nvPr/>
        </p:nvSpPr>
        <p:spPr bwMode="auto">
          <a:xfrm>
            <a:off x="381000" y="6445250"/>
            <a:ext cx="8382000" cy="0"/>
          </a:xfrm>
          <a:prstGeom prst="line">
            <a:avLst/>
          </a:prstGeom>
          <a:noFill/>
          <a:ln w="57150" cmpd="thickThin">
            <a:solidFill>
              <a:srgbClr val="FABB29"/>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s-ES"/>
          </a:p>
        </p:txBody>
      </p:sp>
      <p:sp>
        <p:nvSpPr>
          <p:cNvPr id="1028" name="Line 4"/>
          <p:cNvSpPr>
            <a:spLocks noChangeShapeType="1"/>
          </p:cNvSpPr>
          <p:nvPr/>
        </p:nvSpPr>
        <p:spPr bwMode="auto">
          <a:xfrm>
            <a:off x="233363" y="1119188"/>
            <a:ext cx="8529637" cy="1587"/>
          </a:xfrm>
          <a:prstGeom prst="line">
            <a:avLst/>
          </a:prstGeom>
          <a:noFill/>
          <a:ln w="57150" cmpd="thinThick">
            <a:solidFill>
              <a:srgbClr val="FABB29"/>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s-ES"/>
          </a:p>
        </p:txBody>
      </p:sp>
      <p:sp>
        <p:nvSpPr>
          <p:cNvPr id="1029" name="Rectangle 5"/>
          <p:cNvSpPr>
            <a:spLocks noChangeArrowheads="1"/>
          </p:cNvSpPr>
          <p:nvPr userDrawn="1"/>
        </p:nvSpPr>
        <p:spPr bwMode="auto">
          <a:xfrm>
            <a:off x="8107363" y="6413500"/>
            <a:ext cx="5254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defTabSz="762000" eaLnBrk="0" hangingPunct="0">
              <a:defRPr sz="2400" b="1">
                <a:solidFill>
                  <a:schemeClr val="tx1"/>
                </a:solidFill>
                <a:latin typeface="Arial" charset="0"/>
              </a:defRPr>
            </a:lvl1pPr>
            <a:lvl2pPr marL="742950" indent="-285750" defTabSz="762000" eaLnBrk="0" hangingPunct="0">
              <a:defRPr sz="2400" b="1">
                <a:solidFill>
                  <a:schemeClr val="tx1"/>
                </a:solidFill>
                <a:latin typeface="Arial" charset="0"/>
              </a:defRPr>
            </a:lvl2pPr>
            <a:lvl3pPr marL="1143000" indent="-228600" defTabSz="762000" eaLnBrk="0" hangingPunct="0">
              <a:defRPr sz="2400" b="1">
                <a:solidFill>
                  <a:schemeClr val="tx1"/>
                </a:solidFill>
                <a:latin typeface="Arial" charset="0"/>
              </a:defRPr>
            </a:lvl3pPr>
            <a:lvl4pPr marL="1600200" indent="-228600" defTabSz="762000" eaLnBrk="0" hangingPunct="0">
              <a:defRPr sz="2400" b="1">
                <a:solidFill>
                  <a:schemeClr val="tx1"/>
                </a:solidFill>
                <a:latin typeface="Arial" charset="0"/>
              </a:defRPr>
            </a:lvl4pPr>
            <a:lvl5pPr marL="2057400" indent="-228600" defTabSz="762000" eaLnBrk="0" hangingPunct="0">
              <a:defRPr sz="2400" b="1">
                <a:solidFill>
                  <a:schemeClr val="tx1"/>
                </a:solidFill>
                <a:latin typeface="Arial" charset="0"/>
              </a:defRPr>
            </a:lvl5pPr>
            <a:lvl6pPr marL="2514600" indent="-228600" defTabSz="762000" eaLnBrk="0" fontAlgn="base" hangingPunct="0">
              <a:spcBef>
                <a:spcPct val="0"/>
              </a:spcBef>
              <a:spcAft>
                <a:spcPct val="0"/>
              </a:spcAft>
              <a:defRPr sz="2400" b="1">
                <a:solidFill>
                  <a:schemeClr val="tx1"/>
                </a:solidFill>
                <a:latin typeface="Arial" charset="0"/>
              </a:defRPr>
            </a:lvl6pPr>
            <a:lvl7pPr marL="2971800" indent="-228600" defTabSz="762000" eaLnBrk="0" fontAlgn="base" hangingPunct="0">
              <a:spcBef>
                <a:spcPct val="0"/>
              </a:spcBef>
              <a:spcAft>
                <a:spcPct val="0"/>
              </a:spcAft>
              <a:defRPr sz="2400" b="1">
                <a:solidFill>
                  <a:schemeClr val="tx1"/>
                </a:solidFill>
                <a:latin typeface="Arial" charset="0"/>
              </a:defRPr>
            </a:lvl7pPr>
            <a:lvl8pPr marL="3429000" indent="-228600" defTabSz="762000" eaLnBrk="0" fontAlgn="base" hangingPunct="0">
              <a:spcBef>
                <a:spcPct val="0"/>
              </a:spcBef>
              <a:spcAft>
                <a:spcPct val="0"/>
              </a:spcAft>
              <a:defRPr sz="2400" b="1">
                <a:solidFill>
                  <a:schemeClr val="tx1"/>
                </a:solidFill>
                <a:latin typeface="Arial" charset="0"/>
              </a:defRPr>
            </a:lvl8pPr>
            <a:lvl9pPr marL="3886200" indent="-228600" defTabSz="762000" eaLnBrk="0" fontAlgn="base" hangingPunct="0">
              <a:spcBef>
                <a:spcPct val="0"/>
              </a:spcBef>
              <a:spcAft>
                <a:spcPct val="0"/>
              </a:spcAft>
              <a:defRPr sz="2400" b="1">
                <a:solidFill>
                  <a:schemeClr val="tx1"/>
                </a:solidFill>
                <a:latin typeface="Arial" charset="0"/>
              </a:defRPr>
            </a:lvl9pPr>
          </a:lstStyle>
          <a:p>
            <a:pPr>
              <a:defRPr/>
            </a:pPr>
            <a:fld id="{483408F8-FEFF-4C04-B053-66B9009D0FA6}" type="slidenum">
              <a:rPr lang="en-GB" altLang="es-ES" sz="1000" b="0" smtClean="0">
                <a:latin typeface="Georgia" pitchFamily="18" charset="0"/>
              </a:rPr>
              <a:pPr>
                <a:defRPr/>
              </a:pPr>
              <a:t>‹Nº›</a:t>
            </a:fld>
            <a:endParaRPr lang="en-GB" altLang="es-ES" sz="1000" b="0" smtClean="0">
              <a:latin typeface="Georgia" pitchFamily="18" charset="0"/>
            </a:endParaRPr>
          </a:p>
        </p:txBody>
      </p:sp>
      <p:sp>
        <p:nvSpPr>
          <p:cNvPr id="1030" name="Rectangle 9"/>
          <p:cNvSpPr>
            <a:spLocks noChangeArrowheads="1"/>
          </p:cNvSpPr>
          <p:nvPr/>
        </p:nvSpPr>
        <p:spPr bwMode="auto">
          <a:xfrm>
            <a:off x="355600" y="6465888"/>
            <a:ext cx="288607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defTabSz="762000" eaLnBrk="0" hangingPunct="0">
              <a:defRPr sz="2400" b="1">
                <a:solidFill>
                  <a:schemeClr val="tx1"/>
                </a:solidFill>
                <a:latin typeface="Arial" charset="0"/>
              </a:defRPr>
            </a:lvl1pPr>
            <a:lvl2pPr marL="742950" indent="-285750" defTabSz="762000" eaLnBrk="0" hangingPunct="0">
              <a:defRPr sz="2400" b="1">
                <a:solidFill>
                  <a:schemeClr val="tx1"/>
                </a:solidFill>
                <a:latin typeface="Arial" charset="0"/>
              </a:defRPr>
            </a:lvl2pPr>
            <a:lvl3pPr marL="1143000" indent="-228600" defTabSz="762000" eaLnBrk="0" hangingPunct="0">
              <a:defRPr sz="2400" b="1">
                <a:solidFill>
                  <a:schemeClr val="tx1"/>
                </a:solidFill>
                <a:latin typeface="Arial" charset="0"/>
              </a:defRPr>
            </a:lvl3pPr>
            <a:lvl4pPr marL="1600200" indent="-228600" defTabSz="762000" eaLnBrk="0" hangingPunct="0">
              <a:defRPr sz="2400" b="1">
                <a:solidFill>
                  <a:schemeClr val="tx1"/>
                </a:solidFill>
                <a:latin typeface="Arial" charset="0"/>
              </a:defRPr>
            </a:lvl4pPr>
            <a:lvl5pPr marL="2057400" indent="-228600" defTabSz="762000" eaLnBrk="0" hangingPunct="0">
              <a:defRPr sz="2400" b="1">
                <a:solidFill>
                  <a:schemeClr val="tx1"/>
                </a:solidFill>
                <a:latin typeface="Arial" charset="0"/>
              </a:defRPr>
            </a:lvl5pPr>
            <a:lvl6pPr marL="2514600" indent="-228600" defTabSz="762000" eaLnBrk="0" fontAlgn="base" hangingPunct="0">
              <a:spcBef>
                <a:spcPct val="0"/>
              </a:spcBef>
              <a:spcAft>
                <a:spcPct val="0"/>
              </a:spcAft>
              <a:defRPr sz="2400" b="1">
                <a:solidFill>
                  <a:schemeClr val="tx1"/>
                </a:solidFill>
                <a:latin typeface="Arial" charset="0"/>
              </a:defRPr>
            </a:lvl6pPr>
            <a:lvl7pPr marL="2971800" indent="-228600" defTabSz="762000" eaLnBrk="0" fontAlgn="base" hangingPunct="0">
              <a:spcBef>
                <a:spcPct val="0"/>
              </a:spcBef>
              <a:spcAft>
                <a:spcPct val="0"/>
              </a:spcAft>
              <a:defRPr sz="2400" b="1">
                <a:solidFill>
                  <a:schemeClr val="tx1"/>
                </a:solidFill>
                <a:latin typeface="Arial" charset="0"/>
              </a:defRPr>
            </a:lvl7pPr>
            <a:lvl8pPr marL="3429000" indent="-228600" defTabSz="762000" eaLnBrk="0" fontAlgn="base" hangingPunct="0">
              <a:spcBef>
                <a:spcPct val="0"/>
              </a:spcBef>
              <a:spcAft>
                <a:spcPct val="0"/>
              </a:spcAft>
              <a:defRPr sz="2400" b="1">
                <a:solidFill>
                  <a:schemeClr val="tx1"/>
                </a:solidFill>
                <a:latin typeface="Arial" charset="0"/>
              </a:defRPr>
            </a:lvl8pPr>
            <a:lvl9pPr marL="3886200" indent="-228600" defTabSz="762000" eaLnBrk="0" fontAlgn="base" hangingPunct="0">
              <a:spcBef>
                <a:spcPct val="0"/>
              </a:spcBef>
              <a:spcAft>
                <a:spcPct val="0"/>
              </a:spcAft>
              <a:defRPr sz="2400" b="1">
                <a:solidFill>
                  <a:schemeClr val="tx1"/>
                </a:solidFill>
                <a:latin typeface="Arial" charset="0"/>
              </a:defRPr>
            </a:lvl9pPr>
          </a:lstStyle>
          <a:p>
            <a:pPr>
              <a:defRPr/>
            </a:pPr>
            <a:r>
              <a:rPr lang="en-GB" altLang="es-ES" sz="1200" smtClean="0">
                <a:solidFill>
                  <a:srgbClr val="081D58"/>
                </a:solidFill>
                <a:latin typeface="Times New Roman" pitchFamily="18" charset="0"/>
              </a:rPr>
              <a:t>Agencia Española de Protección de Datos</a:t>
            </a:r>
          </a:p>
        </p:txBody>
      </p:sp>
      <p:sp>
        <p:nvSpPr>
          <p:cNvPr id="1031" name="Text Box 57"/>
          <p:cNvSpPr txBox="1">
            <a:spLocks noChangeArrowheads="1"/>
          </p:cNvSpPr>
          <p:nvPr userDrawn="1"/>
        </p:nvSpPr>
        <p:spPr bwMode="auto">
          <a:xfrm>
            <a:off x="1860550" y="244475"/>
            <a:ext cx="6743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gn="ctr" eaLnBrk="0" hangingPunct="0">
              <a:defRPr sz="2400" b="1">
                <a:solidFill>
                  <a:schemeClr val="tx1"/>
                </a:solidFill>
                <a:latin typeface="Arial" charset="0"/>
              </a:defRPr>
            </a:lvl1pPr>
            <a:lvl2pPr marL="742950" indent="-285750" algn="ctr" eaLnBrk="0" hangingPunct="0">
              <a:defRPr sz="2400" b="1">
                <a:solidFill>
                  <a:schemeClr val="tx1"/>
                </a:solidFill>
                <a:latin typeface="Arial" charset="0"/>
              </a:defRPr>
            </a:lvl2pPr>
            <a:lvl3pPr marL="1143000" indent="-228600" algn="ctr" eaLnBrk="0" hangingPunct="0">
              <a:defRPr sz="2400" b="1">
                <a:solidFill>
                  <a:schemeClr val="tx1"/>
                </a:solidFill>
                <a:latin typeface="Arial" charset="0"/>
              </a:defRPr>
            </a:lvl3pPr>
            <a:lvl4pPr marL="1600200" indent="-228600" algn="ctr" eaLnBrk="0" hangingPunct="0">
              <a:defRPr sz="2400" b="1">
                <a:solidFill>
                  <a:schemeClr val="tx1"/>
                </a:solidFill>
                <a:latin typeface="Arial" charset="0"/>
              </a:defRPr>
            </a:lvl4pPr>
            <a:lvl5pPr marL="2057400" indent="-228600" algn="ctr" eaLnBrk="0" hangingPunct="0">
              <a:defRPr sz="2400" b="1">
                <a:solidFill>
                  <a:schemeClr val="tx1"/>
                </a:solidFill>
                <a:latin typeface="Arial" charset="0"/>
              </a:defRPr>
            </a:lvl5pPr>
            <a:lvl6pPr marL="2514600" indent="-228600" algn="ctr" eaLnBrk="0" fontAlgn="base" hangingPunct="0">
              <a:spcBef>
                <a:spcPct val="0"/>
              </a:spcBef>
              <a:spcAft>
                <a:spcPct val="0"/>
              </a:spcAft>
              <a:defRPr sz="2400" b="1">
                <a:solidFill>
                  <a:schemeClr val="tx1"/>
                </a:solidFill>
                <a:latin typeface="Arial" charset="0"/>
              </a:defRPr>
            </a:lvl6pPr>
            <a:lvl7pPr marL="2971800" indent="-228600" algn="ctr" eaLnBrk="0" fontAlgn="base" hangingPunct="0">
              <a:spcBef>
                <a:spcPct val="0"/>
              </a:spcBef>
              <a:spcAft>
                <a:spcPct val="0"/>
              </a:spcAft>
              <a:defRPr sz="2400" b="1">
                <a:solidFill>
                  <a:schemeClr val="tx1"/>
                </a:solidFill>
                <a:latin typeface="Arial" charset="0"/>
              </a:defRPr>
            </a:lvl7pPr>
            <a:lvl8pPr marL="3429000" indent="-228600" algn="ctr" eaLnBrk="0" fontAlgn="base" hangingPunct="0">
              <a:spcBef>
                <a:spcPct val="0"/>
              </a:spcBef>
              <a:spcAft>
                <a:spcPct val="0"/>
              </a:spcAft>
              <a:defRPr sz="2400" b="1">
                <a:solidFill>
                  <a:schemeClr val="tx1"/>
                </a:solidFill>
                <a:latin typeface="Arial" charset="0"/>
              </a:defRPr>
            </a:lvl8pPr>
            <a:lvl9pPr marL="3886200" indent="-228600" algn="ctr" eaLnBrk="0" fontAlgn="base" hangingPunct="0">
              <a:spcBef>
                <a:spcPct val="0"/>
              </a:spcBef>
              <a:spcAft>
                <a:spcPct val="0"/>
              </a:spcAft>
              <a:defRPr sz="2400" b="1">
                <a:solidFill>
                  <a:schemeClr val="tx1"/>
                </a:solidFill>
                <a:latin typeface="Arial" charset="0"/>
              </a:defRPr>
            </a:lvl9pPr>
          </a:lstStyle>
          <a:p>
            <a:pPr>
              <a:spcBef>
                <a:spcPct val="50000"/>
              </a:spcBef>
              <a:defRPr/>
            </a:pPr>
            <a:endParaRPr lang="es-ES" smtClean="0"/>
          </a:p>
        </p:txBody>
      </p:sp>
      <p:pic>
        <p:nvPicPr>
          <p:cNvPr id="1032" name="Picture 61" descr="D:\Imagen\Fondo Color albero.gif"/>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735138" y="195263"/>
            <a:ext cx="7059612" cy="72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Text Box 62"/>
          <p:cNvSpPr txBox="1">
            <a:spLocks noChangeArrowheads="1"/>
          </p:cNvSpPr>
          <p:nvPr userDrawn="1"/>
        </p:nvSpPr>
        <p:spPr bwMode="auto">
          <a:xfrm>
            <a:off x="2024063" y="293688"/>
            <a:ext cx="6515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gn="ctr" eaLnBrk="0" hangingPunct="0">
              <a:defRPr sz="2400" b="1">
                <a:solidFill>
                  <a:schemeClr val="tx1"/>
                </a:solidFill>
                <a:latin typeface="Arial" charset="0"/>
              </a:defRPr>
            </a:lvl1pPr>
            <a:lvl2pPr marL="742950" indent="-285750" algn="ctr" eaLnBrk="0" hangingPunct="0">
              <a:defRPr sz="2400" b="1">
                <a:solidFill>
                  <a:schemeClr val="tx1"/>
                </a:solidFill>
                <a:latin typeface="Arial" charset="0"/>
              </a:defRPr>
            </a:lvl2pPr>
            <a:lvl3pPr marL="1143000" indent="-228600" algn="ctr" eaLnBrk="0" hangingPunct="0">
              <a:defRPr sz="2400" b="1">
                <a:solidFill>
                  <a:schemeClr val="tx1"/>
                </a:solidFill>
                <a:latin typeface="Arial" charset="0"/>
              </a:defRPr>
            </a:lvl3pPr>
            <a:lvl4pPr marL="1600200" indent="-228600" algn="ctr" eaLnBrk="0" hangingPunct="0">
              <a:defRPr sz="2400" b="1">
                <a:solidFill>
                  <a:schemeClr val="tx1"/>
                </a:solidFill>
                <a:latin typeface="Arial" charset="0"/>
              </a:defRPr>
            </a:lvl4pPr>
            <a:lvl5pPr marL="2057400" indent="-228600" algn="ctr" eaLnBrk="0" hangingPunct="0">
              <a:defRPr sz="2400" b="1">
                <a:solidFill>
                  <a:schemeClr val="tx1"/>
                </a:solidFill>
                <a:latin typeface="Arial" charset="0"/>
              </a:defRPr>
            </a:lvl5pPr>
            <a:lvl6pPr marL="2514600" indent="-228600" algn="ctr" eaLnBrk="0" fontAlgn="base" hangingPunct="0">
              <a:spcBef>
                <a:spcPct val="0"/>
              </a:spcBef>
              <a:spcAft>
                <a:spcPct val="0"/>
              </a:spcAft>
              <a:defRPr sz="2400" b="1">
                <a:solidFill>
                  <a:schemeClr val="tx1"/>
                </a:solidFill>
                <a:latin typeface="Arial" charset="0"/>
              </a:defRPr>
            </a:lvl6pPr>
            <a:lvl7pPr marL="2971800" indent="-228600" algn="ctr" eaLnBrk="0" fontAlgn="base" hangingPunct="0">
              <a:spcBef>
                <a:spcPct val="0"/>
              </a:spcBef>
              <a:spcAft>
                <a:spcPct val="0"/>
              </a:spcAft>
              <a:defRPr sz="2400" b="1">
                <a:solidFill>
                  <a:schemeClr val="tx1"/>
                </a:solidFill>
                <a:latin typeface="Arial" charset="0"/>
              </a:defRPr>
            </a:lvl7pPr>
            <a:lvl8pPr marL="3429000" indent="-228600" algn="ctr" eaLnBrk="0" fontAlgn="base" hangingPunct="0">
              <a:spcBef>
                <a:spcPct val="0"/>
              </a:spcBef>
              <a:spcAft>
                <a:spcPct val="0"/>
              </a:spcAft>
              <a:defRPr sz="2400" b="1">
                <a:solidFill>
                  <a:schemeClr val="tx1"/>
                </a:solidFill>
                <a:latin typeface="Arial" charset="0"/>
              </a:defRPr>
            </a:lvl8pPr>
            <a:lvl9pPr marL="3886200" indent="-228600" algn="ctr" eaLnBrk="0" fontAlgn="base" hangingPunct="0">
              <a:spcBef>
                <a:spcPct val="0"/>
              </a:spcBef>
              <a:spcAft>
                <a:spcPct val="0"/>
              </a:spcAft>
              <a:defRPr sz="2400" b="1">
                <a:solidFill>
                  <a:schemeClr val="tx1"/>
                </a:solidFill>
                <a:latin typeface="Arial" charset="0"/>
              </a:defRPr>
            </a:lvl9pPr>
          </a:lstStyle>
          <a:p>
            <a:pPr>
              <a:spcBef>
                <a:spcPct val="50000"/>
              </a:spcBef>
              <a:defRPr/>
            </a:pPr>
            <a:endParaRPr lang="es-ES" smtClean="0"/>
          </a:p>
        </p:txBody>
      </p:sp>
      <p:pic>
        <p:nvPicPr>
          <p:cNvPr id="1034" name="Picture 67" descr="D:\Imagen\LOGOS NUEVOS\logoAEPD1(sin raya).jpg"/>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350838" y="188913"/>
            <a:ext cx="1450975" cy="72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ctr" defTabSz="762000" rtl="0" eaLnBrk="0" fontAlgn="base" hangingPunct="0">
        <a:spcBef>
          <a:spcPct val="0"/>
        </a:spcBef>
        <a:spcAft>
          <a:spcPct val="0"/>
        </a:spcAft>
        <a:defRPr sz="2400" b="1">
          <a:solidFill>
            <a:schemeClr val="tx1"/>
          </a:solidFill>
          <a:latin typeface="+mj-lt"/>
          <a:ea typeface="+mj-ea"/>
          <a:cs typeface="+mj-cs"/>
        </a:defRPr>
      </a:lvl1pPr>
      <a:lvl2pPr algn="ctr" defTabSz="762000" rtl="0" eaLnBrk="0" fontAlgn="base" hangingPunct="0">
        <a:spcBef>
          <a:spcPct val="0"/>
        </a:spcBef>
        <a:spcAft>
          <a:spcPct val="0"/>
        </a:spcAft>
        <a:defRPr sz="2400" b="1">
          <a:solidFill>
            <a:schemeClr val="tx1"/>
          </a:solidFill>
          <a:latin typeface="Arial" charset="0"/>
        </a:defRPr>
      </a:lvl2pPr>
      <a:lvl3pPr algn="ctr" defTabSz="762000" rtl="0" eaLnBrk="0" fontAlgn="base" hangingPunct="0">
        <a:spcBef>
          <a:spcPct val="0"/>
        </a:spcBef>
        <a:spcAft>
          <a:spcPct val="0"/>
        </a:spcAft>
        <a:defRPr sz="2400" b="1">
          <a:solidFill>
            <a:schemeClr val="tx1"/>
          </a:solidFill>
          <a:latin typeface="Arial" charset="0"/>
        </a:defRPr>
      </a:lvl3pPr>
      <a:lvl4pPr algn="ctr" defTabSz="762000" rtl="0" eaLnBrk="0" fontAlgn="base" hangingPunct="0">
        <a:spcBef>
          <a:spcPct val="0"/>
        </a:spcBef>
        <a:spcAft>
          <a:spcPct val="0"/>
        </a:spcAft>
        <a:defRPr sz="2400" b="1">
          <a:solidFill>
            <a:schemeClr val="tx1"/>
          </a:solidFill>
          <a:latin typeface="Arial" charset="0"/>
        </a:defRPr>
      </a:lvl4pPr>
      <a:lvl5pPr algn="ctr" defTabSz="762000" rtl="0" eaLnBrk="0" fontAlgn="base" hangingPunct="0">
        <a:spcBef>
          <a:spcPct val="0"/>
        </a:spcBef>
        <a:spcAft>
          <a:spcPct val="0"/>
        </a:spcAft>
        <a:defRPr sz="2400" b="1">
          <a:solidFill>
            <a:schemeClr val="tx1"/>
          </a:solidFill>
          <a:latin typeface="Arial" charset="0"/>
        </a:defRPr>
      </a:lvl5pPr>
      <a:lvl6pPr marL="457200" algn="ctr" defTabSz="762000" rtl="0" eaLnBrk="0" fontAlgn="base" hangingPunct="0">
        <a:spcBef>
          <a:spcPct val="0"/>
        </a:spcBef>
        <a:spcAft>
          <a:spcPct val="0"/>
        </a:spcAft>
        <a:defRPr sz="2400" b="1">
          <a:solidFill>
            <a:schemeClr val="tx1"/>
          </a:solidFill>
          <a:latin typeface="Arial" charset="0"/>
        </a:defRPr>
      </a:lvl6pPr>
      <a:lvl7pPr marL="914400" algn="ctr" defTabSz="762000" rtl="0" eaLnBrk="0" fontAlgn="base" hangingPunct="0">
        <a:spcBef>
          <a:spcPct val="0"/>
        </a:spcBef>
        <a:spcAft>
          <a:spcPct val="0"/>
        </a:spcAft>
        <a:defRPr sz="2400" b="1">
          <a:solidFill>
            <a:schemeClr val="tx1"/>
          </a:solidFill>
          <a:latin typeface="Arial" charset="0"/>
        </a:defRPr>
      </a:lvl7pPr>
      <a:lvl8pPr marL="1371600" algn="ctr" defTabSz="762000" rtl="0" eaLnBrk="0" fontAlgn="base" hangingPunct="0">
        <a:spcBef>
          <a:spcPct val="0"/>
        </a:spcBef>
        <a:spcAft>
          <a:spcPct val="0"/>
        </a:spcAft>
        <a:defRPr sz="2400" b="1">
          <a:solidFill>
            <a:schemeClr val="tx1"/>
          </a:solidFill>
          <a:latin typeface="Arial" charset="0"/>
        </a:defRPr>
      </a:lvl8pPr>
      <a:lvl9pPr marL="1828800" algn="ctr" defTabSz="762000" rtl="0" eaLnBrk="0" fontAlgn="base" hangingPunct="0">
        <a:spcBef>
          <a:spcPct val="0"/>
        </a:spcBef>
        <a:spcAft>
          <a:spcPct val="0"/>
        </a:spcAft>
        <a:defRPr sz="2400" b="1">
          <a:solidFill>
            <a:schemeClr val="tx1"/>
          </a:solidFill>
          <a:latin typeface="Arial" charset="0"/>
        </a:defRPr>
      </a:lvl9pPr>
    </p:titleStyle>
    <p:bodyStyle>
      <a:lvl1pPr marL="342900" indent="-342900" algn="l" defTabSz="762000" rtl="0" eaLnBrk="0" fontAlgn="base" hangingPunct="0">
        <a:spcBef>
          <a:spcPct val="20000"/>
        </a:spcBef>
        <a:spcAft>
          <a:spcPct val="0"/>
        </a:spcAft>
        <a:buSzPct val="100000"/>
        <a:buChar char="•"/>
        <a:defRPr sz="2400" b="1">
          <a:solidFill>
            <a:schemeClr val="tx1"/>
          </a:solidFill>
          <a:latin typeface="+mn-lt"/>
          <a:ea typeface="+mn-ea"/>
          <a:cs typeface="+mn-cs"/>
        </a:defRPr>
      </a:lvl1pPr>
      <a:lvl2pPr marL="742950" indent="-285750" algn="l" defTabSz="762000" rtl="0" eaLnBrk="0" fontAlgn="base" hangingPunct="0">
        <a:spcBef>
          <a:spcPct val="20000"/>
        </a:spcBef>
        <a:spcAft>
          <a:spcPct val="0"/>
        </a:spcAft>
        <a:buSzPct val="100000"/>
        <a:buChar char="–"/>
        <a:defRPr sz="2400" b="1">
          <a:solidFill>
            <a:schemeClr val="tx1"/>
          </a:solidFill>
          <a:latin typeface="+mn-lt"/>
        </a:defRPr>
      </a:lvl2pPr>
      <a:lvl3pPr marL="1085850" indent="-228600" algn="l" defTabSz="762000" rtl="0" eaLnBrk="0" fontAlgn="base" hangingPunct="0">
        <a:spcBef>
          <a:spcPct val="20000"/>
        </a:spcBef>
        <a:spcAft>
          <a:spcPct val="0"/>
        </a:spcAft>
        <a:buSzPct val="100000"/>
        <a:buChar char="•"/>
        <a:defRPr sz="2400" b="1">
          <a:solidFill>
            <a:schemeClr val="tx1"/>
          </a:solidFill>
          <a:latin typeface="+mn-lt"/>
        </a:defRPr>
      </a:lvl3pPr>
      <a:lvl4pPr marL="1428750" indent="-228600" algn="l" defTabSz="762000" rtl="0" eaLnBrk="0" fontAlgn="base" hangingPunct="0">
        <a:spcBef>
          <a:spcPct val="20000"/>
        </a:spcBef>
        <a:spcAft>
          <a:spcPct val="0"/>
        </a:spcAft>
        <a:buSzPct val="100000"/>
        <a:buChar char="–"/>
        <a:defRPr sz="2400" b="1">
          <a:solidFill>
            <a:schemeClr val="tx1"/>
          </a:solidFill>
          <a:latin typeface="Times New Roman" pitchFamily="18" charset="0"/>
        </a:defRPr>
      </a:lvl4pPr>
      <a:lvl5pPr marL="1771650" indent="-228600" algn="l" defTabSz="762000" rtl="0" eaLnBrk="0" fontAlgn="base" hangingPunct="0">
        <a:spcBef>
          <a:spcPct val="20000"/>
        </a:spcBef>
        <a:spcAft>
          <a:spcPct val="0"/>
        </a:spcAft>
        <a:buSzPct val="100000"/>
        <a:buChar char="•"/>
        <a:defRPr sz="2400" b="1">
          <a:solidFill>
            <a:schemeClr val="tx1"/>
          </a:solidFill>
          <a:latin typeface="Times New Roman" pitchFamily="18" charset="0"/>
        </a:defRPr>
      </a:lvl5pPr>
      <a:lvl6pPr marL="2228850" indent="-228600" algn="l" defTabSz="762000" rtl="0" eaLnBrk="0" fontAlgn="base" hangingPunct="0">
        <a:spcBef>
          <a:spcPct val="20000"/>
        </a:spcBef>
        <a:spcAft>
          <a:spcPct val="0"/>
        </a:spcAft>
        <a:buSzPct val="100000"/>
        <a:buChar char="•"/>
        <a:defRPr sz="2400" b="1">
          <a:solidFill>
            <a:schemeClr val="tx1"/>
          </a:solidFill>
          <a:latin typeface="Times New Roman" pitchFamily="18" charset="0"/>
        </a:defRPr>
      </a:lvl6pPr>
      <a:lvl7pPr marL="2686050" indent="-228600" algn="l" defTabSz="762000" rtl="0" eaLnBrk="0" fontAlgn="base" hangingPunct="0">
        <a:spcBef>
          <a:spcPct val="20000"/>
        </a:spcBef>
        <a:spcAft>
          <a:spcPct val="0"/>
        </a:spcAft>
        <a:buSzPct val="100000"/>
        <a:buChar char="•"/>
        <a:defRPr sz="2400" b="1">
          <a:solidFill>
            <a:schemeClr val="tx1"/>
          </a:solidFill>
          <a:latin typeface="Times New Roman" pitchFamily="18" charset="0"/>
        </a:defRPr>
      </a:lvl7pPr>
      <a:lvl8pPr marL="3143250" indent="-228600" algn="l" defTabSz="762000" rtl="0" eaLnBrk="0" fontAlgn="base" hangingPunct="0">
        <a:spcBef>
          <a:spcPct val="20000"/>
        </a:spcBef>
        <a:spcAft>
          <a:spcPct val="0"/>
        </a:spcAft>
        <a:buSzPct val="100000"/>
        <a:buChar char="•"/>
        <a:defRPr sz="2400" b="1">
          <a:solidFill>
            <a:schemeClr val="tx1"/>
          </a:solidFill>
          <a:latin typeface="Times New Roman" pitchFamily="18" charset="0"/>
        </a:defRPr>
      </a:lvl8pPr>
      <a:lvl9pPr marL="3600450" indent="-228600" algn="l" defTabSz="762000" rtl="0" eaLnBrk="0" fontAlgn="base" hangingPunct="0">
        <a:spcBef>
          <a:spcPct val="20000"/>
        </a:spcBef>
        <a:spcAft>
          <a:spcPct val="0"/>
        </a:spcAft>
        <a:buSzPct val="100000"/>
        <a:buChar char="•"/>
        <a:defRPr sz="2400" b="1">
          <a:solidFill>
            <a:schemeClr val="tx1"/>
          </a:solidFill>
          <a:latin typeface="Times New Roman" pitchFamily="18" charset="0"/>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privacyshield.gov/welcom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87675" y="1308505"/>
            <a:ext cx="8507003" cy="3232685"/>
          </a:xfrm>
        </p:spPr>
        <p:txBody>
          <a:bodyPr/>
          <a:lstStyle/>
          <a:p>
            <a:r>
              <a:rPr lang="es-ES" sz="3200" dirty="0" smtClean="0">
                <a:solidFill>
                  <a:srgbClr val="C00000"/>
                </a:solidFill>
                <a:effectLst>
                  <a:outerShdw blurRad="38100" dist="38100" dir="2700000" algn="tl">
                    <a:srgbClr val="000000">
                      <a:alpha val="43137"/>
                    </a:srgbClr>
                  </a:outerShdw>
                </a:effectLst>
              </a:rPr>
              <a:t/>
            </a:r>
            <a:br>
              <a:rPr lang="es-ES" sz="3200" dirty="0" smtClean="0">
                <a:solidFill>
                  <a:srgbClr val="C00000"/>
                </a:solidFill>
                <a:effectLst>
                  <a:outerShdw blurRad="38100" dist="38100" dir="2700000" algn="tl">
                    <a:srgbClr val="000000">
                      <a:alpha val="43137"/>
                    </a:srgbClr>
                  </a:outerShdw>
                </a:effectLst>
              </a:rPr>
            </a:br>
            <a:r>
              <a:rPr lang="es-ES" sz="3200" dirty="0" smtClean="0">
                <a:solidFill>
                  <a:srgbClr val="C00000"/>
                </a:solidFill>
                <a:effectLst>
                  <a:outerShdw blurRad="38100" dist="38100" dir="2700000" algn="tl">
                    <a:srgbClr val="000000">
                      <a:alpha val="43137"/>
                    </a:srgbClr>
                  </a:outerShdw>
                </a:effectLst>
              </a:rPr>
              <a:t>SEMINARIO</a:t>
            </a:r>
            <a:br>
              <a:rPr lang="es-ES" sz="3200" dirty="0" smtClean="0">
                <a:solidFill>
                  <a:srgbClr val="C00000"/>
                </a:solidFill>
                <a:effectLst>
                  <a:outerShdw blurRad="38100" dist="38100" dir="2700000" algn="tl">
                    <a:srgbClr val="000000">
                      <a:alpha val="43137"/>
                    </a:srgbClr>
                  </a:outerShdw>
                </a:effectLst>
              </a:rPr>
            </a:br>
            <a:r>
              <a:rPr lang="es-ES" sz="3200" dirty="0" smtClean="0">
                <a:solidFill>
                  <a:srgbClr val="C00000"/>
                </a:solidFill>
                <a:effectLst>
                  <a:outerShdw blurRad="38100" dist="38100" dir="2700000" algn="tl">
                    <a:srgbClr val="000000">
                      <a:alpha val="43137"/>
                    </a:srgbClr>
                  </a:outerShdw>
                </a:effectLst>
              </a:rPr>
              <a:t>“EUROPA-IBEROAMÉRICA: UNA VISIÓN COMÚN DE LA PROTECCIÓN DE DATOS. EL NUEVO MARCO EUROPEO Y SU INCIDENCIA EN IBEROAMÉRICA”</a:t>
            </a:r>
            <a:br>
              <a:rPr lang="es-ES" sz="3200" dirty="0" smtClean="0">
                <a:solidFill>
                  <a:srgbClr val="C00000"/>
                </a:solidFill>
                <a:effectLst>
                  <a:outerShdw blurRad="38100" dist="38100" dir="2700000" algn="tl">
                    <a:srgbClr val="000000">
                      <a:alpha val="43137"/>
                    </a:srgbClr>
                  </a:outerShdw>
                </a:effectLst>
              </a:rPr>
            </a:br>
            <a:r>
              <a:rPr lang="es-ES" sz="3200" dirty="0" smtClean="0">
                <a:solidFill>
                  <a:srgbClr val="C00000"/>
                </a:solidFill>
                <a:effectLst>
                  <a:outerShdw blurRad="38100" dist="38100" dir="2700000" algn="tl">
                    <a:srgbClr val="000000">
                      <a:alpha val="43137"/>
                    </a:srgbClr>
                  </a:outerShdw>
                </a:effectLst>
              </a:rPr>
              <a:t>8 y 9 NOVIEMBRE 2016</a:t>
            </a:r>
            <a:br>
              <a:rPr lang="es-ES" sz="3200" dirty="0" smtClean="0">
                <a:solidFill>
                  <a:srgbClr val="C00000"/>
                </a:solidFill>
                <a:effectLst>
                  <a:outerShdw blurRad="38100" dist="38100" dir="2700000" algn="tl">
                    <a:srgbClr val="000000">
                      <a:alpha val="43137"/>
                    </a:srgbClr>
                  </a:outerShdw>
                </a:effectLst>
              </a:rPr>
            </a:br>
            <a:r>
              <a:rPr lang="es-ES" sz="3200" dirty="0" smtClean="0">
                <a:solidFill>
                  <a:srgbClr val="C00000"/>
                </a:solidFill>
                <a:effectLst>
                  <a:outerShdw blurRad="38100" dist="38100" dir="2700000" algn="tl">
                    <a:srgbClr val="000000">
                      <a:alpha val="43137"/>
                    </a:srgbClr>
                  </a:outerShdw>
                </a:effectLst>
              </a:rPr>
              <a:t>CENTRO DE FORMACIÓN DE LA AECID</a:t>
            </a:r>
            <a:br>
              <a:rPr lang="es-ES" sz="3200" dirty="0" smtClean="0">
                <a:solidFill>
                  <a:srgbClr val="C00000"/>
                </a:solidFill>
                <a:effectLst>
                  <a:outerShdw blurRad="38100" dist="38100" dir="2700000" algn="tl">
                    <a:srgbClr val="000000">
                      <a:alpha val="43137"/>
                    </a:srgbClr>
                  </a:outerShdw>
                </a:effectLst>
              </a:rPr>
            </a:br>
            <a:r>
              <a:rPr lang="es-ES" sz="3200" dirty="0" smtClean="0">
                <a:solidFill>
                  <a:srgbClr val="C00000"/>
                </a:solidFill>
                <a:effectLst>
                  <a:outerShdw blurRad="38100" dist="38100" dir="2700000" algn="tl">
                    <a:srgbClr val="000000">
                      <a:alpha val="43137"/>
                    </a:srgbClr>
                  </a:outerShdw>
                </a:effectLst>
              </a:rPr>
              <a:t>MONTEVIDEO, URUGUAY</a:t>
            </a:r>
            <a:endParaRPr lang="es-ES" sz="3200" dirty="0">
              <a:solidFill>
                <a:srgbClr val="C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909855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67154" y="195209"/>
            <a:ext cx="6996702" cy="688369"/>
          </a:xfrm>
        </p:spPr>
        <p:txBody>
          <a:bodyPr/>
          <a:lstStyle/>
          <a:p>
            <a:endParaRPr lang="es-ES" dirty="0"/>
          </a:p>
        </p:txBody>
      </p:sp>
      <p:sp>
        <p:nvSpPr>
          <p:cNvPr id="3" name="2 Marcador de contenido"/>
          <p:cNvSpPr>
            <a:spLocks noGrp="1"/>
          </p:cNvSpPr>
          <p:nvPr>
            <p:ph idx="1"/>
          </p:nvPr>
        </p:nvSpPr>
        <p:spPr>
          <a:xfrm>
            <a:off x="277402" y="1160980"/>
            <a:ext cx="8496728" cy="5044558"/>
          </a:xfrm>
        </p:spPr>
        <p:txBody>
          <a:bodyPr/>
          <a:lstStyle/>
          <a:p>
            <a:pPr marL="1028700" lvl="4" indent="-342900"/>
            <a:r>
              <a:rPr lang="es-ES" sz="2200" dirty="0" smtClean="0"/>
              <a:t>La </a:t>
            </a:r>
            <a:r>
              <a:rPr lang="es-ES" sz="2200" dirty="0"/>
              <a:t>posibilidad de que tenga que comunicar su información personal para dar respuesta a solicitudes legítimas de las autoridades públicas de los Estados </a:t>
            </a:r>
            <a:r>
              <a:rPr lang="es-ES" sz="2200" dirty="0" smtClean="0"/>
              <a:t>Unidos </a:t>
            </a:r>
          </a:p>
          <a:p>
            <a:pPr marL="1028700" lvl="4" indent="-342900"/>
            <a:r>
              <a:rPr lang="es-ES" sz="2200" dirty="0" smtClean="0"/>
              <a:t>Facilitarle el enlace a su política de privacidad</a:t>
            </a:r>
          </a:p>
          <a:p>
            <a:pPr marL="1028700" lvl="4" indent="-342900"/>
            <a:r>
              <a:rPr lang="es-ES" sz="2200" dirty="0" smtClean="0"/>
              <a:t>Facilitarle un enlace a la lista del Departamento de Comercio para comprobar la situación de la empresa con respecto al escudo de privacidad</a:t>
            </a:r>
            <a:endParaRPr lang="es-ES" sz="2200" dirty="0"/>
          </a:p>
          <a:p>
            <a:endParaRPr lang="es-ES" sz="2200" dirty="0"/>
          </a:p>
        </p:txBody>
      </p:sp>
    </p:spTree>
    <p:extLst>
      <p:ext uri="{BB962C8B-B14F-4D97-AF65-F5344CB8AC3E}">
        <p14:creationId xmlns:p14="http://schemas.microsoft.com/office/powerpoint/2010/main" val="36548175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18526" y="205484"/>
            <a:ext cx="6945330" cy="678094"/>
          </a:xfrm>
        </p:spPr>
        <p:txBody>
          <a:bodyPr/>
          <a:lstStyle/>
          <a:p>
            <a:endParaRPr lang="es-ES" dirty="0"/>
          </a:p>
        </p:txBody>
      </p:sp>
      <p:sp>
        <p:nvSpPr>
          <p:cNvPr id="3" name="2 Marcador de contenido"/>
          <p:cNvSpPr>
            <a:spLocks noGrp="1"/>
          </p:cNvSpPr>
          <p:nvPr>
            <p:ph idx="1"/>
          </p:nvPr>
        </p:nvSpPr>
        <p:spPr>
          <a:xfrm>
            <a:off x="215757" y="1232899"/>
            <a:ext cx="8568647" cy="5054885"/>
          </a:xfrm>
        </p:spPr>
        <p:txBody>
          <a:bodyPr/>
          <a:lstStyle/>
          <a:p>
            <a:r>
              <a:rPr lang="es-ES" sz="2200" dirty="0" smtClean="0"/>
              <a:t>Limitaciones del uso de sus datos con distintos fines</a:t>
            </a:r>
          </a:p>
          <a:p>
            <a:pPr lvl="1"/>
            <a:r>
              <a:rPr lang="es-ES" sz="2200" dirty="0" smtClean="0"/>
              <a:t>Nunca se autoriza la utilización de sus datos con un fin incompatible</a:t>
            </a:r>
          </a:p>
          <a:p>
            <a:pPr lvl="1"/>
            <a:r>
              <a:rPr lang="es-ES" sz="2200" dirty="0" smtClean="0"/>
              <a:t>Si la nueva finalidad es distinta a la original “sustancialmente diferente” sólo si no tiene objeción alguna o, cuando se trate de datos sensibles, si presta su consentimiento para ello;</a:t>
            </a:r>
          </a:p>
          <a:p>
            <a:pPr lvl="1"/>
            <a:r>
              <a:rPr lang="es-ES" sz="2200" dirty="0" smtClean="0"/>
              <a:t>Si el nuevo propósito es diferente del original, pero lo suficientemente afín como para no considerarse sustancialmente diferente, esa utilización es permisible</a:t>
            </a:r>
            <a:endParaRPr lang="es-ES" sz="2200" dirty="0"/>
          </a:p>
        </p:txBody>
      </p:sp>
    </p:spTree>
    <p:extLst>
      <p:ext uri="{BB962C8B-B14F-4D97-AF65-F5344CB8AC3E}">
        <p14:creationId xmlns:p14="http://schemas.microsoft.com/office/powerpoint/2010/main" val="461002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18526" y="205484"/>
            <a:ext cx="6945330" cy="678094"/>
          </a:xfrm>
        </p:spPr>
        <p:txBody>
          <a:bodyPr/>
          <a:lstStyle/>
          <a:p>
            <a:endParaRPr lang="es-ES" dirty="0"/>
          </a:p>
        </p:txBody>
      </p:sp>
      <p:sp>
        <p:nvSpPr>
          <p:cNvPr id="3" name="2 Marcador de contenido"/>
          <p:cNvSpPr>
            <a:spLocks noGrp="1"/>
          </p:cNvSpPr>
          <p:nvPr>
            <p:ph idx="1"/>
          </p:nvPr>
        </p:nvSpPr>
        <p:spPr>
          <a:xfrm>
            <a:off x="215757" y="1232899"/>
            <a:ext cx="8568647" cy="5054885"/>
          </a:xfrm>
        </p:spPr>
        <p:txBody>
          <a:bodyPr/>
          <a:lstStyle/>
          <a:p>
            <a:r>
              <a:rPr lang="es-ES" dirty="0" smtClean="0"/>
              <a:t>Minimización de los datos y obligación de conservar sus datos únicamente durante el tiempo necesario</a:t>
            </a:r>
          </a:p>
          <a:p>
            <a:pPr lvl="1"/>
            <a:r>
              <a:rPr lang="es-ES" dirty="0" smtClean="0"/>
              <a:t>La empresa sólo puede procesar los datos pertinentes para los fines del tratamiento, y ha de velar por que los datos utilizados sean exactos y fiables, y estén completos y actualizados</a:t>
            </a:r>
          </a:p>
          <a:p>
            <a:pPr lvl="1"/>
            <a:r>
              <a:rPr lang="es-ES" dirty="0" smtClean="0"/>
              <a:t>Conservar sus datos personales durante el tiempo necesario para su tratamiento</a:t>
            </a:r>
            <a:endParaRPr lang="es-ES" dirty="0"/>
          </a:p>
        </p:txBody>
      </p:sp>
    </p:spTree>
    <p:extLst>
      <p:ext uri="{BB962C8B-B14F-4D97-AF65-F5344CB8AC3E}">
        <p14:creationId xmlns:p14="http://schemas.microsoft.com/office/powerpoint/2010/main" val="3505388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18526" y="205484"/>
            <a:ext cx="6945330" cy="678094"/>
          </a:xfrm>
        </p:spPr>
        <p:txBody>
          <a:bodyPr/>
          <a:lstStyle/>
          <a:p>
            <a:endParaRPr lang="es-ES" dirty="0"/>
          </a:p>
        </p:txBody>
      </p:sp>
      <p:sp>
        <p:nvSpPr>
          <p:cNvPr id="3" name="2 Marcador de contenido"/>
          <p:cNvSpPr>
            <a:spLocks noGrp="1"/>
          </p:cNvSpPr>
          <p:nvPr>
            <p:ph idx="1"/>
          </p:nvPr>
        </p:nvSpPr>
        <p:spPr>
          <a:xfrm>
            <a:off x="215757" y="1232899"/>
            <a:ext cx="8568647" cy="5054885"/>
          </a:xfrm>
        </p:spPr>
        <p:txBody>
          <a:bodyPr/>
          <a:lstStyle/>
          <a:p>
            <a:r>
              <a:rPr lang="es-ES" sz="2200" dirty="0" smtClean="0"/>
              <a:t>Obligación de asegurar sus datos</a:t>
            </a:r>
          </a:p>
          <a:p>
            <a:pPr lvl="1"/>
            <a:r>
              <a:rPr lang="es-ES" sz="2200" dirty="0" smtClean="0"/>
              <a:t>Velar por que se conserven en un medio seguro</a:t>
            </a:r>
          </a:p>
          <a:p>
            <a:r>
              <a:rPr lang="es-ES" sz="2200" dirty="0" smtClean="0"/>
              <a:t>Obligación de proteger sus datos si se transfieren a otra empresa</a:t>
            </a:r>
          </a:p>
          <a:p>
            <a:pPr lvl="1"/>
            <a:r>
              <a:rPr lang="es-ES" sz="2200" dirty="0" smtClean="0"/>
              <a:t>Con independencia de su localización –dentro o fuera de los Estados Unidos- la empresa receptora de los datos debe garantizar un nivel de protección de sus datos personales idéntico al ofrecido por el escudo de la privacidad</a:t>
            </a:r>
          </a:p>
          <a:p>
            <a:pPr lvl="1"/>
            <a:r>
              <a:rPr lang="es-ES" sz="2200" dirty="0" smtClean="0"/>
              <a:t>Celebración de un contrato entre la empresa afiliada al escudo de la privacidad y el tercero, en el que se estipulen tanto condiciones en las que este puede utilizar sus datos como sus responsabilidades de protección de los mismos</a:t>
            </a:r>
            <a:endParaRPr lang="es-ES" sz="2200" dirty="0"/>
          </a:p>
        </p:txBody>
      </p:sp>
    </p:spTree>
    <p:extLst>
      <p:ext uri="{BB962C8B-B14F-4D97-AF65-F5344CB8AC3E}">
        <p14:creationId xmlns:p14="http://schemas.microsoft.com/office/powerpoint/2010/main" val="583336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18526" y="205484"/>
            <a:ext cx="6945330" cy="678094"/>
          </a:xfrm>
        </p:spPr>
        <p:txBody>
          <a:bodyPr/>
          <a:lstStyle/>
          <a:p>
            <a:endParaRPr lang="es-ES" dirty="0"/>
          </a:p>
        </p:txBody>
      </p:sp>
      <p:sp>
        <p:nvSpPr>
          <p:cNvPr id="3" name="2 Marcador de contenido"/>
          <p:cNvSpPr>
            <a:spLocks noGrp="1"/>
          </p:cNvSpPr>
          <p:nvPr>
            <p:ph idx="1"/>
          </p:nvPr>
        </p:nvSpPr>
        <p:spPr>
          <a:xfrm>
            <a:off x="215757" y="1232899"/>
            <a:ext cx="8568647" cy="5054885"/>
          </a:xfrm>
        </p:spPr>
        <p:txBody>
          <a:bodyPr/>
          <a:lstStyle/>
          <a:p>
            <a:pPr lvl="1"/>
            <a:r>
              <a:rPr lang="es-ES" dirty="0" smtClean="0"/>
              <a:t>Normas más estrictas en caso de que un tercero actúe como agente en nombre de la empresa afiliada (la empresa afiliada podrá ser considerada responsable de las acciones de todo agente que no cumpla)</a:t>
            </a:r>
          </a:p>
          <a:p>
            <a:pPr marL="57150" indent="0">
              <a:buNone/>
            </a:pPr>
            <a:endParaRPr lang="es-ES" dirty="0"/>
          </a:p>
        </p:txBody>
      </p:sp>
    </p:spTree>
    <p:extLst>
      <p:ext uri="{BB962C8B-B14F-4D97-AF65-F5344CB8AC3E}">
        <p14:creationId xmlns:p14="http://schemas.microsoft.com/office/powerpoint/2010/main" val="3361605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18526" y="205484"/>
            <a:ext cx="6945330" cy="678094"/>
          </a:xfrm>
        </p:spPr>
        <p:txBody>
          <a:bodyPr/>
          <a:lstStyle/>
          <a:p>
            <a:endParaRPr lang="es-ES" dirty="0"/>
          </a:p>
        </p:txBody>
      </p:sp>
      <p:sp>
        <p:nvSpPr>
          <p:cNvPr id="3" name="2 Marcador de contenido"/>
          <p:cNvSpPr>
            <a:spLocks noGrp="1"/>
          </p:cNvSpPr>
          <p:nvPr>
            <p:ph idx="1"/>
          </p:nvPr>
        </p:nvSpPr>
        <p:spPr>
          <a:xfrm>
            <a:off x="215757" y="1150707"/>
            <a:ext cx="8681663" cy="5054885"/>
          </a:xfrm>
        </p:spPr>
        <p:txBody>
          <a:bodyPr/>
          <a:lstStyle/>
          <a:p>
            <a:r>
              <a:rPr lang="es-ES" sz="2200" dirty="0" smtClean="0"/>
              <a:t>Derecho de acceso a los datos y de rectificación de los mismo</a:t>
            </a:r>
          </a:p>
          <a:p>
            <a:pPr lvl="1"/>
            <a:r>
              <a:rPr lang="es-ES" sz="2200" dirty="0" smtClean="0"/>
              <a:t>Derecho a que se le comuniquen sus datos</a:t>
            </a:r>
          </a:p>
          <a:p>
            <a:pPr lvl="1"/>
            <a:r>
              <a:rPr lang="es-ES" sz="2200" dirty="0" smtClean="0"/>
              <a:t>Derecho a obtener información sobre los fines para los que se tratan los datos personales</a:t>
            </a:r>
          </a:p>
          <a:p>
            <a:pPr lvl="1"/>
            <a:r>
              <a:rPr lang="es-ES" sz="2200" dirty="0" smtClean="0"/>
              <a:t>Las categorías de datos personales que se procesan y los destinatarios a quienes de divulgan esos datos</a:t>
            </a:r>
          </a:p>
          <a:p>
            <a:pPr lvl="1"/>
            <a:r>
              <a:rPr lang="es-ES" sz="2200" dirty="0" smtClean="0"/>
              <a:t>Derecho a solicitar a la empresa que rectifique, modifique o suprima los datos si no son exactos, obsoletos o han sido tratados en vulneración de las normas del escudo de privacidad</a:t>
            </a:r>
          </a:p>
          <a:p>
            <a:pPr lvl="1"/>
            <a:r>
              <a:rPr lang="es-ES" sz="2200" dirty="0" smtClean="0"/>
              <a:t>No obligación de alegar las razones por las que se desea acceder a los datos, pero la empresa podrá requerirle que lo haga si su solicitud es demasiado general o imprecisa </a:t>
            </a:r>
            <a:endParaRPr lang="es-ES" sz="2200" dirty="0"/>
          </a:p>
        </p:txBody>
      </p:sp>
    </p:spTree>
    <p:extLst>
      <p:ext uri="{BB962C8B-B14F-4D97-AF65-F5344CB8AC3E}">
        <p14:creationId xmlns:p14="http://schemas.microsoft.com/office/powerpoint/2010/main" val="2292783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18526" y="205484"/>
            <a:ext cx="6945330" cy="678094"/>
          </a:xfrm>
        </p:spPr>
        <p:txBody>
          <a:bodyPr/>
          <a:lstStyle/>
          <a:p>
            <a:endParaRPr lang="es-ES" dirty="0"/>
          </a:p>
        </p:txBody>
      </p:sp>
      <p:sp>
        <p:nvSpPr>
          <p:cNvPr id="3" name="2 Marcador de contenido"/>
          <p:cNvSpPr>
            <a:spLocks noGrp="1"/>
          </p:cNvSpPr>
          <p:nvPr>
            <p:ph idx="1"/>
          </p:nvPr>
        </p:nvSpPr>
        <p:spPr>
          <a:xfrm>
            <a:off x="215757" y="1232899"/>
            <a:ext cx="8568647" cy="5054885"/>
          </a:xfrm>
        </p:spPr>
        <p:txBody>
          <a:bodyPr/>
          <a:lstStyle/>
          <a:p>
            <a:pPr lvl="1"/>
            <a:r>
              <a:rPr lang="es-ES" sz="2200" dirty="0" smtClean="0"/>
              <a:t>Responder a su solicitud de acceso en un plazo razonable</a:t>
            </a:r>
          </a:p>
          <a:p>
            <a:pPr lvl="1"/>
            <a:r>
              <a:rPr lang="es-ES" sz="2200" dirty="0" smtClean="0"/>
              <a:t>Limitar sus derechos de acceso (el acceso pudiera minar la confidencialidad, vulnerar el secreto profesional o entrar en conflicto con obligaciones legales)</a:t>
            </a:r>
          </a:p>
          <a:p>
            <a:r>
              <a:rPr lang="es-ES" sz="2200" dirty="0" smtClean="0"/>
              <a:t>El derecho de acceso es útil en caso de que sus datos personales se utilicen para una decisión que le afecte (por ejemplo, una decisión positiva o negativa sobre un empleo, un préstamo, </a:t>
            </a:r>
            <a:r>
              <a:rPr lang="es-ES" sz="2200" dirty="0" err="1" smtClean="0"/>
              <a:t>etc</a:t>
            </a:r>
            <a:r>
              <a:rPr lang="es-ES" sz="2200" dirty="0" smtClean="0"/>
              <a:t>)</a:t>
            </a:r>
            <a:endParaRPr lang="es-ES" sz="2200" dirty="0"/>
          </a:p>
        </p:txBody>
      </p:sp>
    </p:spTree>
    <p:extLst>
      <p:ext uri="{BB962C8B-B14F-4D97-AF65-F5344CB8AC3E}">
        <p14:creationId xmlns:p14="http://schemas.microsoft.com/office/powerpoint/2010/main" val="27009403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18526" y="205484"/>
            <a:ext cx="6945330" cy="678094"/>
          </a:xfrm>
        </p:spPr>
        <p:txBody>
          <a:bodyPr/>
          <a:lstStyle/>
          <a:p>
            <a:endParaRPr lang="es-ES" dirty="0"/>
          </a:p>
        </p:txBody>
      </p:sp>
      <p:sp>
        <p:nvSpPr>
          <p:cNvPr id="3" name="2 Marcador de contenido"/>
          <p:cNvSpPr>
            <a:spLocks noGrp="1"/>
          </p:cNvSpPr>
          <p:nvPr>
            <p:ph idx="1"/>
          </p:nvPr>
        </p:nvSpPr>
        <p:spPr>
          <a:xfrm>
            <a:off x="215757" y="1232899"/>
            <a:ext cx="8568647" cy="5054885"/>
          </a:xfrm>
        </p:spPr>
        <p:txBody>
          <a:bodyPr/>
          <a:lstStyle/>
          <a:p>
            <a:r>
              <a:rPr lang="es-ES" sz="2200" dirty="0" smtClean="0"/>
              <a:t>Derecho a presentar una reclamación y a obtener reparación, derecho que puede ejercer ante:</a:t>
            </a:r>
          </a:p>
          <a:p>
            <a:pPr lvl="1"/>
            <a:r>
              <a:rPr lang="es-ES" sz="2000" dirty="0"/>
              <a:t>1. La propia empresa afiliada al escudo de la privacidad de los EE. UU.; </a:t>
            </a:r>
            <a:endParaRPr lang="es-ES" sz="2000" dirty="0" smtClean="0"/>
          </a:p>
          <a:p>
            <a:pPr lvl="1"/>
            <a:r>
              <a:rPr lang="es-ES" sz="2000" dirty="0" smtClean="0"/>
              <a:t>2</a:t>
            </a:r>
            <a:r>
              <a:rPr lang="es-ES" sz="2000" dirty="0"/>
              <a:t>. Un mecanismo de recurso independiente, como el mecanismo de resolución alternativa de litigios o una </a:t>
            </a:r>
            <a:r>
              <a:rPr lang="es-ES" sz="2000" dirty="0" smtClean="0"/>
              <a:t>APD (obligatoria cuando se trate de datos de RRHH); </a:t>
            </a:r>
            <a:endParaRPr lang="es-ES" sz="2000" dirty="0" smtClean="0"/>
          </a:p>
          <a:p>
            <a:pPr lvl="1"/>
            <a:r>
              <a:rPr lang="es-ES" sz="2000" dirty="0" smtClean="0"/>
              <a:t>3</a:t>
            </a:r>
            <a:r>
              <a:rPr lang="es-ES" sz="2000" dirty="0"/>
              <a:t>. El Departamento de Comercio de los Estados Unidos, únicamente a través de una APD; </a:t>
            </a:r>
            <a:endParaRPr lang="es-ES" sz="2000" dirty="0" smtClean="0"/>
          </a:p>
          <a:p>
            <a:pPr lvl="1"/>
            <a:r>
              <a:rPr lang="es-ES" sz="2000" dirty="0" smtClean="0"/>
              <a:t>4</a:t>
            </a:r>
            <a:r>
              <a:rPr lang="es-ES" sz="2000" dirty="0"/>
              <a:t>. La Comisión Federal de Comercio de los EE. UU</a:t>
            </a:r>
            <a:r>
              <a:rPr lang="es-ES" sz="2000" dirty="0" smtClean="0"/>
              <a:t>.; </a:t>
            </a:r>
          </a:p>
          <a:p>
            <a:pPr lvl="1"/>
            <a:r>
              <a:rPr lang="es-ES" sz="2000" dirty="0" smtClean="0"/>
              <a:t>5</a:t>
            </a:r>
            <a:r>
              <a:rPr lang="es-ES" sz="2000" dirty="0"/>
              <a:t>. La Comisión de arbitraje del escudo de la privacidad, si bien únicamente cuando hayan fracasado otras vías de recurso.</a:t>
            </a:r>
            <a:endParaRPr lang="es-ES" sz="2200" dirty="0" smtClean="0"/>
          </a:p>
          <a:p>
            <a:endParaRPr lang="es-ES" sz="2200" dirty="0"/>
          </a:p>
        </p:txBody>
      </p:sp>
    </p:spTree>
    <p:extLst>
      <p:ext uri="{BB962C8B-B14F-4D97-AF65-F5344CB8AC3E}">
        <p14:creationId xmlns:p14="http://schemas.microsoft.com/office/powerpoint/2010/main" val="18708713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18526" y="205484"/>
            <a:ext cx="6945330" cy="678094"/>
          </a:xfrm>
        </p:spPr>
        <p:txBody>
          <a:bodyPr/>
          <a:lstStyle/>
          <a:p>
            <a:endParaRPr lang="es-ES" dirty="0"/>
          </a:p>
        </p:txBody>
      </p:sp>
      <p:sp>
        <p:nvSpPr>
          <p:cNvPr id="3" name="2 Marcador de contenido"/>
          <p:cNvSpPr>
            <a:spLocks noGrp="1"/>
          </p:cNvSpPr>
          <p:nvPr>
            <p:ph idx="1"/>
          </p:nvPr>
        </p:nvSpPr>
        <p:spPr>
          <a:xfrm>
            <a:off x="215757" y="1232899"/>
            <a:ext cx="8763856" cy="5054885"/>
          </a:xfrm>
        </p:spPr>
        <p:txBody>
          <a:bodyPr/>
          <a:lstStyle/>
          <a:p>
            <a:r>
              <a:rPr lang="es-ES" sz="1700" dirty="0"/>
              <a:t>¿Cómo </a:t>
            </a:r>
            <a:r>
              <a:rPr lang="es-ES" sz="1700" dirty="0" smtClean="0"/>
              <a:t>puede </a:t>
            </a:r>
            <a:r>
              <a:rPr lang="es-ES" sz="1700" dirty="0"/>
              <a:t>recurrir al procedimiento de arbitraje? </a:t>
            </a:r>
            <a:endParaRPr lang="es-ES" sz="1700" dirty="0" smtClean="0"/>
          </a:p>
          <a:p>
            <a:pPr lvl="1"/>
            <a:r>
              <a:rPr lang="es-ES" sz="1700" dirty="0" smtClean="0"/>
              <a:t>Notificar </a:t>
            </a:r>
            <a:r>
              <a:rPr lang="es-ES" sz="1700" dirty="0"/>
              <a:t>formalmente su intención a la </a:t>
            </a:r>
            <a:r>
              <a:rPr lang="es-ES" sz="1700" dirty="0" smtClean="0"/>
              <a:t>empresa, deberá </a:t>
            </a:r>
            <a:r>
              <a:rPr lang="es-ES" sz="1700" dirty="0"/>
              <a:t>incluir un resumen de las medidas ya adoptadas para resolver su reclamación y una descripción de la presunta infracción. </a:t>
            </a:r>
            <a:endParaRPr lang="es-ES" sz="1700" dirty="0" smtClean="0"/>
          </a:p>
          <a:p>
            <a:pPr lvl="1"/>
            <a:r>
              <a:rPr lang="es-ES" sz="1700" dirty="0" smtClean="0"/>
              <a:t>Presentar </a:t>
            </a:r>
            <a:r>
              <a:rPr lang="es-ES" sz="1700" dirty="0"/>
              <a:t>justificantes o textos jurídicos relacionados con su reclamación. </a:t>
            </a:r>
            <a:endParaRPr lang="es-ES" sz="1700" dirty="0" smtClean="0"/>
          </a:p>
          <a:p>
            <a:r>
              <a:rPr lang="es-ES" sz="1700" dirty="0" smtClean="0"/>
              <a:t>¿</a:t>
            </a:r>
            <a:r>
              <a:rPr lang="es-ES" sz="1700" dirty="0"/>
              <a:t>Dónde se celebrará el arbitraje</a:t>
            </a:r>
            <a:r>
              <a:rPr lang="es-ES" sz="1700" dirty="0" smtClean="0"/>
              <a:t>?</a:t>
            </a:r>
          </a:p>
          <a:p>
            <a:pPr lvl="1"/>
            <a:r>
              <a:rPr lang="es-ES" sz="1700" dirty="0" smtClean="0"/>
              <a:t>En </a:t>
            </a:r>
            <a:r>
              <a:rPr lang="es-ES" sz="1700" dirty="0"/>
              <a:t>los Estados </a:t>
            </a:r>
            <a:r>
              <a:rPr lang="es-ES" sz="1700" dirty="0" smtClean="0"/>
              <a:t>Unidos. Aspectos favorables:</a:t>
            </a:r>
          </a:p>
          <a:p>
            <a:pPr lvl="2"/>
            <a:r>
              <a:rPr lang="es-ES" sz="1700" dirty="0" smtClean="0"/>
              <a:t>El </a:t>
            </a:r>
            <a:r>
              <a:rPr lang="es-ES" sz="1700" dirty="0"/>
              <a:t>derecho a solicitar la asistencia de su autoridad de protección de datos para preparar su reclamación</a:t>
            </a:r>
            <a:r>
              <a:rPr lang="es-ES" sz="1700" dirty="0" smtClean="0"/>
              <a:t>;</a:t>
            </a:r>
          </a:p>
          <a:p>
            <a:pPr lvl="2"/>
            <a:r>
              <a:rPr lang="es-ES" sz="1700" dirty="0" smtClean="0"/>
              <a:t>La </a:t>
            </a:r>
            <a:r>
              <a:rPr lang="es-ES" sz="1700" dirty="0"/>
              <a:t>posibilidad de «comparecer» en el procedimiento por teléfono o videoconferencia, de forma que no hay obligación de estar físicamente presente en los EE. UU.; </a:t>
            </a:r>
            <a:endParaRPr lang="es-ES" sz="1700" dirty="0" smtClean="0"/>
          </a:p>
          <a:p>
            <a:pPr lvl="2"/>
            <a:r>
              <a:rPr lang="es-ES" sz="1700" dirty="0" smtClean="0"/>
              <a:t>La </a:t>
            </a:r>
            <a:r>
              <a:rPr lang="es-ES" sz="1700" dirty="0"/>
              <a:t>posibilidad de obtener, de forma gratuita, servicios de interpretación y de traducción de los documentos del inglés a otra lengua; </a:t>
            </a:r>
            <a:endParaRPr lang="es-ES" sz="1700" dirty="0" smtClean="0"/>
          </a:p>
          <a:p>
            <a:pPr lvl="2"/>
            <a:r>
              <a:rPr lang="es-ES" sz="1700" dirty="0" smtClean="0"/>
              <a:t>Los </a:t>
            </a:r>
            <a:r>
              <a:rPr lang="es-ES" sz="1700" dirty="0"/>
              <a:t>costes del arbitraje (excepto los honorarios de abogados) se compensarán a partir de un fondo específicamente creado por el Departamento de Comercio</a:t>
            </a:r>
          </a:p>
        </p:txBody>
      </p:sp>
    </p:spTree>
    <p:extLst>
      <p:ext uri="{BB962C8B-B14F-4D97-AF65-F5344CB8AC3E}">
        <p14:creationId xmlns:p14="http://schemas.microsoft.com/office/powerpoint/2010/main" val="38311464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18526" y="205484"/>
            <a:ext cx="6945330" cy="678094"/>
          </a:xfrm>
        </p:spPr>
        <p:txBody>
          <a:bodyPr/>
          <a:lstStyle/>
          <a:p>
            <a:endParaRPr lang="es-ES" dirty="0"/>
          </a:p>
        </p:txBody>
      </p:sp>
      <p:sp>
        <p:nvSpPr>
          <p:cNvPr id="3" name="2 Marcador de contenido"/>
          <p:cNvSpPr>
            <a:spLocks noGrp="1"/>
          </p:cNvSpPr>
          <p:nvPr>
            <p:ph idx="1"/>
          </p:nvPr>
        </p:nvSpPr>
        <p:spPr>
          <a:xfrm>
            <a:off x="215757" y="1232899"/>
            <a:ext cx="8568647" cy="5054885"/>
          </a:xfrm>
        </p:spPr>
        <p:txBody>
          <a:bodyPr/>
          <a:lstStyle/>
          <a:p>
            <a:r>
              <a:rPr lang="es-ES" sz="2200" dirty="0" smtClean="0"/>
              <a:t>Acceso por parte de las autoridades públicas de los EEUU</a:t>
            </a:r>
          </a:p>
          <a:p>
            <a:pPr lvl="1"/>
            <a:r>
              <a:rPr lang="es-ES" sz="2200" dirty="0" smtClean="0"/>
              <a:t>En la medida necesaria para perseguir un objetivo de interés general como la seguridad nacional o el cumplimiento de la ley</a:t>
            </a:r>
          </a:p>
          <a:p>
            <a:pPr lvl="1"/>
            <a:r>
              <a:rPr lang="es-ES" sz="2200" dirty="0" smtClean="0"/>
              <a:t>El escudo de la privacidad crea por vez primera </a:t>
            </a:r>
            <a:r>
              <a:rPr lang="es-ES" sz="2200" dirty="0" smtClean="0"/>
              <a:t>una garantía </a:t>
            </a:r>
            <a:r>
              <a:rPr lang="es-ES" sz="2200" dirty="0" smtClean="0"/>
              <a:t>especial </a:t>
            </a:r>
            <a:r>
              <a:rPr lang="es-ES" sz="2200" dirty="0" smtClean="0"/>
              <a:t>relativa </a:t>
            </a:r>
            <a:r>
              <a:rPr lang="es-ES" sz="2200" dirty="0" smtClean="0"/>
              <a:t>al acceso por motivos de seguridad nacional, el denominado mecanismo de Defensor del Pueblo</a:t>
            </a:r>
            <a:endParaRPr lang="es-ES" sz="2200" dirty="0"/>
          </a:p>
        </p:txBody>
      </p:sp>
    </p:spTree>
    <p:extLst>
      <p:ext uri="{BB962C8B-B14F-4D97-AF65-F5344CB8AC3E}">
        <p14:creationId xmlns:p14="http://schemas.microsoft.com/office/powerpoint/2010/main" val="543121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a:xfrm>
            <a:off x="361950" y="1177925"/>
            <a:ext cx="8358188" cy="5129213"/>
          </a:xfrm>
          <a:ln>
            <a:solidFill>
              <a:schemeClr val="bg1"/>
            </a:solidFill>
          </a:ln>
        </p:spPr>
        <p:txBody>
          <a:bodyPr/>
          <a:lstStyle/>
          <a:p>
            <a:pPr lvl="4" algn="ctr">
              <a:lnSpc>
                <a:spcPct val="80000"/>
              </a:lnSpc>
              <a:buFontTx/>
              <a:buNone/>
              <a:defRPr/>
            </a:pPr>
            <a:endParaRPr lang="es-ES" altLang="es-ES" sz="2800" dirty="0" smtClean="0"/>
          </a:p>
          <a:p>
            <a:pPr algn="ctr">
              <a:lnSpc>
                <a:spcPct val="80000"/>
              </a:lnSpc>
              <a:buFontTx/>
              <a:buNone/>
              <a:defRPr/>
            </a:pPr>
            <a:r>
              <a:rPr lang="es-ES" altLang="es-ES" sz="4000" i="1" dirty="0" smtClean="0">
                <a:solidFill>
                  <a:srgbClr val="FF9933"/>
                </a:solidFill>
                <a:effectLst>
                  <a:outerShdw blurRad="38100" dist="38100" dir="2700000" algn="tl">
                    <a:srgbClr val="C0C0C0"/>
                  </a:outerShdw>
                </a:effectLst>
                <a:cs typeface="Times New Roman" pitchFamily="18" charset="0"/>
              </a:rPr>
              <a:t>PANEL III. BASES JURÍDICAS DE LAS TRANSFERENCIAS INTERNACIONALES DE DATOS EN EL MARCO DE LAS RELACIONES ENTRE LA UNIÓN EUROPEA E IBEROAMÉRICA</a:t>
            </a:r>
            <a:endParaRPr lang="es-ES" altLang="es-ES" sz="4000" dirty="0">
              <a:effectLst>
                <a:outerShdw blurRad="38100" dist="38100" dir="2700000" algn="tl">
                  <a:srgbClr val="C0C0C0"/>
                </a:outerShdw>
              </a:effectLst>
              <a:cs typeface="Times New Roman" pitchFamily="18" charset="0"/>
            </a:endParaRPr>
          </a:p>
          <a:p>
            <a:pPr algn="ctr">
              <a:lnSpc>
                <a:spcPts val="1600"/>
              </a:lnSpc>
              <a:buFontTx/>
              <a:buNone/>
              <a:defRPr/>
            </a:pPr>
            <a:endParaRPr lang="es-ES" altLang="es-ES" sz="4000" dirty="0" smtClean="0">
              <a:effectLst>
                <a:outerShdw blurRad="38100" dist="38100" dir="2700000" algn="tl">
                  <a:srgbClr val="C0C0C0"/>
                </a:outerShdw>
              </a:effectLst>
              <a:cs typeface="Times New Roman" pitchFamily="18" charset="0"/>
            </a:endParaRPr>
          </a:p>
          <a:p>
            <a:pPr lvl="4" algn="r">
              <a:lnSpc>
                <a:spcPct val="80000"/>
              </a:lnSpc>
              <a:buFontTx/>
              <a:buNone/>
              <a:defRPr/>
            </a:pPr>
            <a:endParaRPr lang="es-ES" altLang="es-ES" sz="1400" dirty="0" smtClean="0"/>
          </a:p>
          <a:p>
            <a:pPr lvl="4" algn="r">
              <a:lnSpc>
                <a:spcPct val="80000"/>
              </a:lnSpc>
              <a:buFontTx/>
              <a:buNone/>
              <a:defRPr/>
            </a:pPr>
            <a:r>
              <a:rPr lang="es-ES" altLang="es-ES" sz="1600" dirty="0" smtClean="0"/>
              <a:t>JESÚS RUBÍ NAVARRETE</a:t>
            </a:r>
          </a:p>
          <a:p>
            <a:pPr lvl="4" algn="r">
              <a:lnSpc>
                <a:spcPct val="80000"/>
              </a:lnSpc>
              <a:buFontTx/>
              <a:buNone/>
              <a:defRPr/>
            </a:pPr>
            <a:r>
              <a:rPr lang="es-ES" altLang="es-ES" sz="1600" dirty="0" smtClean="0"/>
              <a:t>ADJUNTO A LA DIRECTORA</a:t>
            </a:r>
          </a:p>
          <a:p>
            <a:pPr lvl="4" algn="r">
              <a:lnSpc>
                <a:spcPct val="80000"/>
              </a:lnSpc>
              <a:buFontTx/>
              <a:buNone/>
              <a:defRPr/>
            </a:pPr>
            <a:r>
              <a:rPr lang="es-ES" altLang="es-ES" sz="1600" dirty="0" smtClean="0"/>
              <a:t>AGENCIA ESPAÑOLA DE PROTECCIÓN DE DATOS</a:t>
            </a:r>
          </a:p>
          <a:p>
            <a:pPr lvl="4" algn="r">
              <a:lnSpc>
                <a:spcPct val="80000"/>
              </a:lnSpc>
              <a:buFontTx/>
              <a:buNone/>
              <a:defRPr/>
            </a:pPr>
            <a:r>
              <a:rPr lang="es-ES" altLang="es-ES" sz="1400" dirty="0" smtClean="0"/>
              <a:t>Seminario Montevideo, Uruguay</a:t>
            </a:r>
          </a:p>
          <a:p>
            <a:pPr lvl="4" algn="r">
              <a:lnSpc>
                <a:spcPct val="80000"/>
              </a:lnSpc>
              <a:buFontTx/>
              <a:buNone/>
              <a:defRPr/>
            </a:pPr>
            <a:r>
              <a:rPr lang="es-ES" altLang="es-ES" sz="1400" dirty="0" smtClean="0"/>
              <a:t>8-9 noviembre 2016</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18526" y="205484"/>
            <a:ext cx="6945330" cy="678094"/>
          </a:xfrm>
        </p:spPr>
        <p:txBody>
          <a:bodyPr/>
          <a:lstStyle/>
          <a:p>
            <a:endParaRPr lang="es-ES" dirty="0"/>
          </a:p>
        </p:txBody>
      </p:sp>
      <p:sp>
        <p:nvSpPr>
          <p:cNvPr id="3" name="2 Marcador de contenido"/>
          <p:cNvSpPr>
            <a:spLocks noGrp="1"/>
          </p:cNvSpPr>
          <p:nvPr>
            <p:ph idx="1"/>
          </p:nvPr>
        </p:nvSpPr>
        <p:spPr>
          <a:xfrm>
            <a:off x="123291" y="1140431"/>
            <a:ext cx="8774130" cy="5147353"/>
          </a:xfrm>
        </p:spPr>
        <p:txBody>
          <a:bodyPr/>
          <a:lstStyle/>
          <a:p>
            <a:r>
              <a:rPr lang="es-ES" sz="2200" dirty="0" smtClean="0"/>
              <a:t>¿En </a:t>
            </a:r>
            <a:r>
              <a:rPr lang="es-ES" sz="2200" dirty="0"/>
              <a:t>qué consiste el mecanismo del Defensor del Pueblo? </a:t>
            </a:r>
            <a:endParaRPr lang="es-ES" sz="2200" dirty="0" smtClean="0"/>
          </a:p>
          <a:p>
            <a:pPr lvl="1"/>
            <a:r>
              <a:rPr lang="es-ES" sz="2200" dirty="0" smtClean="0"/>
              <a:t>Es </a:t>
            </a:r>
            <a:r>
              <a:rPr lang="es-ES" sz="2200" dirty="0"/>
              <a:t>un alto funcionario del Departamento de Estado de los EE. UU., independiente de las agencias de inteligencia estadounidenses. </a:t>
            </a:r>
            <a:endParaRPr lang="es-ES" sz="2200" dirty="0" smtClean="0"/>
          </a:p>
          <a:p>
            <a:pPr lvl="1"/>
            <a:r>
              <a:rPr lang="es-ES" sz="2200" dirty="0" smtClean="0"/>
              <a:t>Velará </a:t>
            </a:r>
            <a:r>
              <a:rPr lang="es-ES" sz="2200" dirty="0"/>
              <a:t>por que las reclamaciones se investiguen y tramiten correctamente y en tiempo oportuno y por que se le confirme que las leyes pertinentes de los EE. UU. han sido cumplidas o, si han sido conculcadas, que se ha puesto remedio a la situación</a:t>
            </a:r>
            <a:r>
              <a:rPr lang="es-ES" sz="2200" dirty="0" smtClean="0"/>
              <a:t>.</a:t>
            </a:r>
          </a:p>
          <a:p>
            <a:pPr lvl="1"/>
            <a:r>
              <a:rPr lang="es-ES" sz="2000" dirty="0" smtClean="0"/>
              <a:t>Este </a:t>
            </a:r>
            <a:r>
              <a:rPr lang="es-ES" sz="2000" dirty="0"/>
              <a:t>mecanismo no es privativo del escudo de la privacidad y cubre todas las reclamaciones relativas a todos los datos personales y a todos los tipos de transferencias comerciales desde la UE hacia empresas de los EE. UU., incluidos los datos transferidos en virtud de otros instrumentos, como las cláusulas contractuales tipo o las normas corporativas vinculantes</a:t>
            </a:r>
            <a:endParaRPr lang="es-ES" sz="2200" dirty="0"/>
          </a:p>
        </p:txBody>
      </p:sp>
    </p:spTree>
    <p:extLst>
      <p:ext uri="{BB962C8B-B14F-4D97-AF65-F5344CB8AC3E}">
        <p14:creationId xmlns:p14="http://schemas.microsoft.com/office/powerpoint/2010/main" val="22973530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18526" y="205484"/>
            <a:ext cx="6945330" cy="678094"/>
          </a:xfrm>
        </p:spPr>
        <p:txBody>
          <a:bodyPr/>
          <a:lstStyle/>
          <a:p>
            <a:endParaRPr lang="es-ES" dirty="0"/>
          </a:p>
        </p:txBody>
      </p:sp>
      <p:sp>
        <p:nvSpPr>
          <p:cNvPr id="3" name="2 Marcador de contenido"/>
          <p:cNvSpPr>
            <a:spLocks noGrp="1"/>
          </p:cNvSpPr>
          <p:nvPr>
            <p:ph idx="1"/>
          </p:nvPr>
        </p:nvSpPr>
        <p:spPr>
          <a:xfrm>
            <a:off x="215757" y="1232899"/>
            <a:ext cx="8568647" cy="5054885"/>
          </a:xfrm>
        </p:spPr>
        <p:txBody>
          <a:bodyPr/>
          <a:lstStyle/>
          <a:p>
            <a:r>
              <a:rPr lang="es-ES" dirty="0"/>
              <a:t>¿Cómo </a:t>
            </a:r>
            <a:r>
              <a:rPr lang="es-ES" dirty="0" smtClean="0"/>
              <a:t>puede </a:t>
            </a:r>
            <a:r>
              <a:rPr lang="es-ES" dirty="0"/>
              <a:t>presentar una reclamación ante el Defensor del Pueblo? </a:t>
            </a:r>
            <a:endParaRPr lang="es-ES" dirty="0" smtClean="0"/>
          </a:p>
          <a:p>
            <a:pPr lvl="1"/>
            <a:r>
              <a:rPr lang="es-ES" dirty="0" smtClean="0"/>
              <a:t>Solicitud </a:t>
            </a:r>
            <a:r>
              <a:rPr lang="es-ES" dirty="0"/>
              <a:t>por escrito a las autoridades de su Estado miembro responsables de supervisar a los servicios nacionales de seguridad y/o a su APD nacional.</a:t>
            </a:r>
          </a:p>
        </p:txBody>
      </p:sp>
    </p:spTree>
    <p:extLst>
      <p:ext uri="{BB962C8B-B14F-4D97-AF65-F5344CB8AC3E}">
        <p14:creationId xmlns:p14="http://schemas.microsoft.com/office/powerpoint/2010/main" val="21609924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18526" y="205484"/>
            <a:ext cx="6945330" cy="678094"/>
          </a:xfrm>
        </p:spPr>
        <p:txBody>
          <a:bodyPr/>
          <a:lstStyle/>
          <a:p>
            <a:endParaRPr lang="es-ES" dirty="0"/>
          </a:p>
        </p:txBody>
      </p:sp>
      <p:sp>
        <p:nvSpPr>
          <p:cNvPr id="3" name="2 Marcador de contenido"/>
          <p:cNvSpPr>
            <a:spLocks noGrp="1"/>
          </p:cNvSpPr>
          <p:nvPr>
            <p:ph idx="1"/>
          </p:nvPr>
        </p:nvSpPr>
        <p:spPr>
          <a:xfrm>
            <a:off x="215757" y="1232899"/>
            <a:ext cx="8568647" cy="5054885"/>
          </a:xfrm>
        </p:spPr>
        <p:txBody>
          <a:bodyPr/>
          <a:lstStyle/>
          <a:p>
            <a:r>
              <a:rPr lang="es-ES" sz="1800" dirty="0"/>
              <a:t>¿Qué sucederá una vez </a:t>
            </a:r>
            <a:r>
              <a:rPr lang="es-ES" sz="1800" dirty="0" smtClean="0"/>
              <a:t>la </a:t>
            </a:r>
            <a:r>
              <a:rPr lang="es-ES" sz="1800" dirty="0"/>
              <a:t>solicitud haya sido enviada al Defensor del Pueblo? </a:t>
            </a:r>
            <a:endParaRPr lang="es-ES" sz="1800" dirty="0" smtClean="0"/>
          </a:p>
          <a:p>
            <a:pPr lvl="1"/>
            <a:r>
              <a:rPr lang="es-ES" sz="1800" dirty="0" smtClean="0"/>
              <a:t>Una </a:t>
            </a:r>
            <a:r>
              <a:rPr lang="es-ES" sz="1800" dirty="0"/>
              <a:t>vez el Defensor del Pueblo haya determinado que su solicitud está completa, la transmitirá a los organismos correspondientes de los Estados Unidos. </a:t>
            </a:r>
            <a:endParaRPr lang="es-ES" sz="1800" dirty="0" smtClean="0"/>
          </a:p>
          <a:p>
            <a:pPr lvl="1"/>
            <a:r>
              <a:rPr lang="es-ES" sz="1800" dirty="0" smtClean="0"/>
              <a:t>Cuando </a:t>
            </a:r>
            <a:r>
              <a:rPr lang="es-ES" sz="1800" dirty="0"/>
              <a:t>la solicitud se refiera a la compatibilidad de la vigilancia con la legislación estadounidense, podrá cooperar con uno de los órganos de supervisión independientes con competencias de </a:t>
            </a:r>
            <a:r>
              <a:rPr lang="es-ES" sz="1800" dirty="0" smtClean="0"/>
              <a:t>investigación (inspectores generales). </a:t>
            </a:r>
            <a:endParaRPr lang="es-ES" sz="1800" dirty="0" smtClean="0"/>
          </a:p>
          <a:p>
            <a:pPr lvl="1"/>
            <a:r>
              <a:rPr lang="es-ES" sz="1800" dirty="0" smtClean="0"/>
              <a:t>Confirmará </a:t>
            </a:r>
            <a:r>
              <a:rPr lang="es-ES" sz="1800" dirty="0"/>
              <a:t>que </a:t>
            </a:r>
            <a:r>
              <a:rPr lang="es-ES" sz="1800" dirty="0" smtClean="0"/>
              <a:t>la </a:t>
            </a:r>
            <a:r>
              <a:rPr lang="es-ES" sz="1800" dirty="0"/>
              <a:t>solicitud ha sido debidamente investigada y que se ha respetado la legislación de los EE. UU. o, de no ser así, que se ha subsanado la infracción de la legislación de los EE. UU. </a:t>
            </a:r>
            <a:endParaRPr lang="es-ES" sz="1800" dirty="0" smtClean="0"/>
          </a:p>
          <a:p>
            <a:pPr lvl="1"/>
            <a:r>
              <a:rPr lang="es-ES" sz="1800" dirty="0" smtClean="0"/>
              <a:t>La </a:t>
            </a:r>
            <a:r>
              <a:rPr lang="es-ES" sz="1800" dirty="0"/>
              <a:t>respuesta no indicará si </a:t>
            </a:r>
            <a:r>
              <a:rPr lang="es-ES" sz="1800" dirty="0" smtClean="0"/>
              <a:t>ha </a:t>
            </a:r>
            <a:r>
              <a:rPr lang="es-ES" sz="1800" dirty="0"/>
              <a:t>sido objeto de vigilancia por los servicios nacionales de inteligencia de los Estados Unidos.</a:t>
            </a:r>
          </a:p>
        </p:txBody>
      </p:sp>
    </p:spTree>
    <p:extLst>
      <p:ext uri="{BB962C8B-B14F-4D97-AF65-F5344CB8AC3E}">
        <p14:creationId xmlns:p14="http://schemas.microsoft.com/office/powerpoint/2010/main" val="36249748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18526" y="205484"/>
            <a:ext cx="6945330" cy="678094"/>
          </a:xfrm>
        </p:spPr>
        <p:txBody>
          <a:bodyPr/>
          <a:lstStyle/>
          <a:p>
            <a:endParaRPr lang="es-ES" dirty="0"/>
          </a:p>
        </p:txBody>
      </p:sp>
      <p:sp>
        <p:nvSpPr>
          <p:cNvPr id="3" name="2 Marcador de contenido"/>
          <p:cNvSpPr>
            <a:spLocks noGrp="1"/>
          </p:cNvSpPr>
          <p:nvPr>
            <p:ph idx="1"/>
          </p:nvPr>
        </p:nvSpPr>
        <p:spPr>
          <a:xfrm>
            <a:off x="0" y="1150707"/>
            <a:ext cx="9051533" cy="5054885"/>
          </a:xfrm>
        </p:spPr>
        <p:txBody>
          <a:bodyPr/>
          <a:lstStyle/>
          <a:p>
            <a:r>
              <a:rPr lang="es-ES" sz="2100" dirty="0" smtClean="0"/>
              <a:t>Criterio del GT 29</a:t>
            </a:r>
          </a:p>
          <a:p>
            <a:pPr lvl="1"/>
            <a:r>
              <a:rPr lang="es-ES" sz="2100" dirty="0" smtClean="0"/>
              <a:t>Opinión de 13-04-2016 sobre el Proyecto de Decisión</a:t>
            </a:r>
          </a:p>
          <a:p>
            <a:pPr lvl="1"/>
            <a:r>
              <a:rPr lang="es-ES" sz="2100" dirty="0" smtClean="0"/>
              <a:t>Opinión de 25-07-2016 sobre la Decisión: </a:t>
            </a:r>
          </a:p>
          <a:p>
            <a:pPr lvl="2"/>
            <a:r>
              <a:rPr lang="es-ES" sz="2100" dirty="0" smtClean="0"/>
              <a:t>Aspectos comerciales </a:t>
            </a:r>
          </a:p>
          <a:p>
            <a:pPr lvl="3"/>
            <a:r>
              <a:rPr lang="es-ES" sz="2100" dirty="0" smtClean="0"/>
              <a:t>La falta de regulación sobre las decisiones automatizadas y del derecho de oposición, así como la aplicación de los principios a los encargados de tratamiento</a:t>
            </a:r>
          </a:p>
          <a:p>
            <a:pPr lvl="2"/>
            <a:r>
              <a:rPr lang="es-ES" sz="2100" dirty="0" smtClean="0"/>
              <a:t>Acceso a datos por parte de las autoridades estadounidenses</a:t>
            </a:r>
          </a:p>
          <a:p>
            <a:pPr lvl="3"/>
            <a:r>
              <a:rPr lang="es-ES" sz="2100" dirty="0" smtClean="0"/>
              <a:t>Asegurar  la independencia y los poderes de investigación del </a:t>
            </a:r>
            <a:r>
              <a:rPr lang="es-ES" sz="2100" dirty="0" err="1" smtClean="0"/>
              <a:t>ombusperson</a:t>
            </a:r>
            <a:endParaRPr lang="es-ES" sz="2100" dirty="0" smtClean="0"/>
          </a:p>
          <a:p>
            <a:pPr lvl="3"/>
            <a:r>
              <a:rPr lang="es-ES" sz="2100" dirty="0" smtClean="0"/>
              <a:t>Reconocer que el compromiso de no llevar a cabo recogidas masivas e indiscriminadas de datos por parte del Director de la Oficina Nacional de Inteligencia carece de garantías concretas</a:t>
            </a:r>
            <a:endParaRPr lang="es-ES" sz="2100" dirty="0"/>
          </a:p>
        </p:txBody>
      </p:sp>
    </p:spTree>
    <p:extLst>
      <p:ext uri="{BB962C8B-B14F-4D97-AF65-F5344CB8AC3E}">
        <p14:creationId xmlns:p14="http://schemas.microsoft.com/office/powerpoint/2010/main" val="38381614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18526" y="205484"/>
            <a:ext cx="6945330" cy="678094"/>
          </a:xfrm>
        </p:spPr>
        <p:txBody>
          <a:bodyPr/>
          <a:lstStyle/>
          <a:p>
            <a:endParaRPr lang="es-ES" dirty="0"/>
          </a:p>
        </p:txBody>
      </p:sp>
      <p:sp>
        <p:nvSpPr>
          <p:cNvPr id="3" name="2 Marcador de contenido"/>
          <p:cNvSpPr>
            <a:spLocks noGrp="1"/>
          </p:cNvSpPr>
          <p:nvPr>
            <p:ph idx="1"/>
          </p:nvPr>
        </p:nvSpPr>
        <p:spPr>
          <a:xfrm>
            <a:off x="215757" y="1232899"/>
            <a:ext cx="8568647" cy="5054885"/>
          </a:xfrm>
        </p:spPr>
        <p:txBody>
          <a:bodyPr/>
          <a:lstStyle/>
          <a:p>
            <a:r>
              <a:rPr lang="es-ES" sz="2000" dirty="0" smtClean="0"/>
              <a:t>Revisión del funcionamiento de la Decisión</a:t>
            </a:r>
          </a:p>
          <a:p>
            <a:pPr lvl="1"/>
            <a:r>
              <a:rPr lang="es-ES" sz="2000" dirty="0" smtClean="0"/>
              <a:t>Revisiones anuales</a:t>
            </a:r>
          </a:p>
          <a:p>
            <a:pPr lvl="2"/>
            <a:r>
              <a:rPr lang="es-ES" sz="2000" dirty="0" smtClean="0"/>
              <a:t>La primera revisión que se realice ha de ser clave para valorar si realmente el escudo de privacidad proporciona una protección esencialmente equivalente a la que proporciona el ordenamiento jurídico europeo</a:t>
            </a:r>
          </a:p>
          <a:p>
            <a:pPr lvl="2"/>
            <a:r>
              <a:rPr lang="es-ES" sz="2000" dirty="0" smtClean="0"/>
              <a:t>Habrá que estar muy atentos a los resultados del informe que se elabore, si bien, como se ha manifestado por el Grupo del 29, quedan por definir y precisar aspectos de cómo se va a llevar a cabo una revisión que esperamos se aclaren con el tiempo suficiente </a:t>
            </a:r>
          </a:p>
          <a:p>
            <a:pPr lvl="2"/>
            <a:r>
              <a:rPr lang="es-ES" sz="2000" dirty="0" smtClean="0"/>
              <a:t>Desde el punto de vista de la aplicación práctica, el Escudo de Privacidad está operativo desde el pasado 1 de agosto</a:t>
            </a:r>
          </a:p>
          <a:p>
            <a:pPr lvl="2"/>
            <a:endParaRPr lang="es-ES" sz="2000" dirty="0"/>
          </a:p>
        </p:txBody>
      </p:sp>
    </p:spTree>
    <p:extLst>
      <p:ext uri="{BB962C8B-B14F-4D97-AF65-F5344CB8AC3E}">
        <p14:creationId xmlns:p14="http://schemas.microsoft.com/office/powerpoint/2010/main" val="2834232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18526" y="205484"/>
            <a:ext cx="6945330" cy="678094"/>
          </a:xfrm>
        </p:spPr>
        <p:txBody>
          <a:bodyPr/>
          <a:lstStyle/>
          <a:p>
            <a:endParaRPr lang="es-ES" dirty="0"/>
          </a:p>
        </p:txBody>
      </p:sp>
      <p:sp>
        <p:nvSpPr>
          <p:cNvPr id="3" name="2 Marcador de contenido"/>
          <p:cNvSpPr>
            <a:spLocks noGrp="1"/>
          </p:cNvSpPr>
          <p:nvPr>
            <p:ph idx="1"/>
          </p:nvPr>
        </p:nvSpPr>
        <p:spPr>
          <a:xfrm>
            <a:off x="215757" y="1232899"/>
            <a:ext cx="8568647" cy="5054885"/>
          </a:xfrm>
        </p:spPr>
        <p:txBody>
          <a:bodyPr/>
          <a:lstStyle/>
          <a:p>
            <a:r>
              <a:rPr lang="es-ES" dirty="0" smtClean="0"/>
              <a:t>La Agencia lleva registradas 53 transferencias internacionales de datos a entidades certificadas en el Escudo de Privacidad (entre ellas Google, Amazon, </a:t>
            </a:r>
            <a:r>
              <a:rPr lang="es-ES" dirty="0" err="1" smtClean="0"/>
              <a:t>Salesforce</a:t>
            </a:r>
            <a:r>
              <a:rPr lang="es-ES" dirty="0" smtClean="0"/>
              <a:t>, </a:t>
            </a:r>
            <a:r>
              <a:rPr lang="es-ES" dirty="0" err="1" smtClean="0"/>
              <a:t>etc</a:t>
            </a:r>
            <a:r>
              <a:rPr lang="es-ES" dirty="0" smtClean="0"/>
              <a:t>)</a:t>
            </a:r>
            <a:endParaRPr lang="es-ES" dirty="0"/>
          </a:p>
        </p:txBody>
      </p:sp>
    </p:spTree>
    <p:extLst>
      <p:ext uri="{BB962C8B-B14F-4D97-AF65-F5344CB8AC3E}">
        <p14:creationId xmlns:p14="http://schemas.microsoft.com/office/powerpoint/2010/main" val="11419635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2 Marcador de contenido"/>
          <p:cNvSpPr>
            <a:spLocks noGrp="1"/>
          </p:cNvSpPr>
          <p:nvPr>
            <p:ph idx="1"/>
          </p:nvPr>
        </p:nvSpPr>
        <p:spPr/>
        <p:txBody>
          <a:bodyPr/>
          <a:lstStyle/>
          <a:p>
            <a:pPr marL="0" indent="0" algn="ctr">
              <a:buFontTx/>
              <a:buNone/>
            </a:pPr>
            <a:endParaRPr lang="es-ES" altLang="es-ES" smtClean="0"/>
          </a:p>
          <a:p>
            <a:pPr marL="0" indent="0" algn="ctr">
              <a:buFontTx/>
              <a:buNone/>
            </a:pPr>
            <a:endParaRPr lang="es-ES" altLang="es-ES" smtClean="0"/>
          </a:p>
          <a:p>
            <a:pPr marL="0" indent="0" algn="ctr">
              <a:buFontTx/>
              <a:buNone/>
            </a:pPr>
            <a:endParaRPr lang="es-ES" altLang="es-ES" smtClean="0"/>
          </a:p>
          <a:p>
            <a:pPr marL="0" indent="0" algn="ctr">
              <a:buFontTx/>
              <a:buNone/>
            </a:pPr>
            <a:r>
              <a:rPr lang="es-ES" altLang="es-ES" sz="6000" smtClean="0"/>
              <a:t>MUCHAS GRACIAS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18526" y="205484"/>
            <a:ext cx="6945330" cy="678094"/>
          </a:xfrm>
        </p:spPr>
        <p:txBody>
          <a:bodyPr/>
          <a:lstStyle/>
          <a:p>
            <a:endParaRPr lang="es-ES" dirty="0"/>
          </a:p>
        </p:txBody>
      </p:sp>
      <p:sp>
        <p:nvSpPr>
          <p:cNvPr id="3" name="2 Marcador de contenido"/>
          <p:cNvSpPr>
            <a:spLocks noGrp="1"/>
          </p:cNvSpPr>
          <p:nvPr>
            <p:ph idx="1"/>
          </p:nvPr>
        </p:nvSpPr>
        <p:spPr>
          <a:xfrm>
            <a:off x="215757" y="1150707"/>
            <a:ext cx="8568647" cy="5054885"/>
          </a:xfrm>
        </p:spPr>
        <p:txBody>
          <a:bodyPr/>
          <a:lstStyle/>
          <a:p>
            <a:r>
              <a:rPr lang="es-ES" sz="2200" dirty="0"/>
              <a:t>Decisión de la Comisión de 26 de Julio de 2000 con arreglo a la Directiva 95/46/CE del Parlamento Europeo y del Consejo, sobre la adecuación conferida por los principios de puerto seguro para la protección de la vida privada y las correspondientes preguntas más frecuentes, publicadas por el Departamento de Comercio de Estados Unidos de América.</a:t>
            </a:r>
          </a:p>
          <a:p>
            <a:r>
              <a:rPr lang="es-ES" sz="2200" dirty="0" smtClean="0"/>
              <a:t>No declara a los EEUU como país con garantías adecuadas</a:t>
            </a:r>
          </a:p>
          <a:p>
            <a:r>
              <a:rPr lang="es-ES" sz="2200" dirty="0" smtClean="0"/>
              <a:t>Permite las </a:t>
            </a:r>
            <a:r>
              <a:rPr lang="es-ES" sz="2200" dirty="0" err="1" smtClean="0"/>
              <a:t>TID,s</a:t>
            </a:r>
            <a:r>
              <a:rPr lang="es-ES" sz="2200" dirty="0" smtClean="0"/>
              <a:t> a EEUU a las empresas adheridas al Acuerdo de Puerto Seguro y a las FAQ que lo complementan sin necesidad de autorización de la AEPD</a:t>
            </a:r>
          </a:p>
          <a:p>
            <a:r>
              <a:rPr lang="es-ES" sz="2200" dirty="0" smtClean="0"/>
              <a:t>La STJUE (6-10-2015) invalida la Decisión de la Comisión por falta de garantías adecuadas (en particular por los accesos de las autoridades públicas por motivos de seguridad)</a:t>
            </a:r>
            <a:endParaRPr lang="es-ES" sz="2200" dirty="0"/>
          </a:p>
        </p:txBody>
      </p:sp>
    </p:spTree>
    <p:extLst>
      <p:ext uri="{BB962C8B-B14F-4D97-AF65-F5344CB8AC3E}">
        <p14:creationId xmlns:p14="http://schemas.microsoft.com/office/powerpoint/2010/main" val="3101582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18526" y="205484"/>
            <a:ext cx="6945330" cy="678094"/>
          </a:xfrm>
        </p:spPr>
        <p:txBody>
          <a:bodyPr/>
          <a:lstStyle/>
          <a:p>
            <a:endParaRPr lang="es-ES" dirty="0"/>
          </a:p>
        </p:txBody>
      </p:sp>
      <p:sp>
        <p:nvSpPr>
          <p:cNvPr id="3" name="2 Marcador de contenido"/>
          <p:cNvSpPr>
            <a:spLocks noGrp="1"/>
          </p:cNvSpPr>
          <p:nvPr>
            <p:ph idx="1"/>
          </p:nvPr>
        </p:nvSpPr>
        <p:spPr>
          <a:xfrm>
            <a:off x="215757" y="1232899"/>
            <a:ext cx="8568647" cy="5054885"/>
          </a:xfrm>
        </p:spPr>
        <p:txBody>
          <a:bodyPr/>
          <a:lstStyle/>
          <a:p>
            <a:r>
              <a:rPr lang="es-ES" dirty="0" smtClean="0"/>
              <a:t>Inseguridad jurídica</a:t>
            </a:r>
          </a:p>
          <a:p>
            <a:r>
              <a:rPr lang="es-ES" dirty="0" smtClean="0"/>
              <a:t>1690 adheridos a Puerto Seguro (3000 ficheros)</a:t>
            </a:r>
          </a:p>
          <a:p>
            <a:r>
              <a:rPr lang="es-ES" dirty="0" smtClean="0"/>
              <a:t>Incremento de las garantías a las clausulas contractuales tipo de la Comisión UE (de 65 en 2015 a 600 en 2016)</a:t>
            </a:r>
            <a:endParaRPr lang="es-ES" dirty="0"/>
          </a:p>
        </p:txBody>
      </p:sp>
    </p:spTree>
    <p:extLst>
      <p:ext uri="{BB962C8B-B14F-4D97-AF65-F5344CB8AC3E}">
        <p14:creationId xmlns:p14="http://schemas.microsoft.com/office/powerpoint/2010/main" val="902311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18526" y="205484"/>
            <a:ext cx="6945330" cy="678094"/>
          </a:xfrm>
        </p:spPr>
        <p:txBody>
          <a:bodyPr/>
          <a:lstStyle/>
          <a:p>
            <a:endParaRPr lang="es-ES" dirty="0"/>
          </a:p>
        </p:txBody>
      </p:sp>
      <p:sp>
        <p:nvSpPr>
          <p:cNvPr id="3" name="2 Marcador de contenido"/>
          <p:cNvSpPr>
            <a:spLocks noGrp="1"/>
          </p:cNvSpPr>
          <p:nvPr>
            <p:ph idx="1"/>
          </p:nvPr>
        </p:nvSpPr>
        <p:spPr>
          <a:xfrm>
            <a:off x="215757" y="1232899"/>
            <a:ext cx="8568647" cy="5054885"/>
          </a:xfrm>
        </p:spPr>
        <p:txBody>
          <a:bodyPr/>
          <a:lstStyle/>
          <a:p>
            <a:r>
              <a:rPr lang="es-ES" sz="2000" dirty="0"/>
              <a:t>DECISIÓN DE EJECUCIÓN (UE) 2016/1250 DE LA COMISIÓN de 12 de julio de 2016 con arreglo a la Directiva 95/46/CE del Parlamento Europeo y del Consejo, sobre la adecuación de la protección conferida por el Escudo de la privacidad UE-EE. UU. </a:t>
            </a:r>
            <a:endParaRPr lang="es-ES" sz="2200" dirty="0" smtClean="0"/>
          </a:p>
          <a:p>
            <a:r>
              <a:rPr lang="es-ES" sz="2200" dirty="0" smtClean="0"/>
              <a:t>Sistema </a:t>
            </a:r>
            <a:r>
              <a:rPr lang="es-ES" sz="2200" dirty="0" smtClean="0"/>
              <a:t>de garantías no idéntico al de la UE sino esencialmente equivalente</a:t>
            </a:r>
          </a:p>
          <a:p>
            <a:r>
              <a:rPr lang="es-ES" sz="2200" dirty="0" smtClean="0"/>
              <a:t>Dos partes:</a:t>
            </a:r>
          </a:p>
          <a:p>
            <a:pPr lvl="1"/>
            <a:r>
              <a:rPr lang="es-ES" sz="2200" dirty="0" smtClean="0"/>
              <a:t>TID con fines comerciales</a:t>
            </a:r>
          </a:p>
          <a:p>
            <a:pPr lvl="1"/>
            <a:r>
              <a:rPr lang="es-ES" sz="2200" dirty="0" smtClean="0"/>
              <a:t>Acceso por las autoridades EEUU a los datos transmitidos al amparo del </a:t>
            </a:r>
            <a:r>
              <a:rPr lang="es-ES" sz="2200" dirty="0" err="1" smtClean="0"/>
              <a:t>Privacy</a:t>
            </a:r>
            <a:r>
              <a:rPr lang="es-ES" sz="2200" dirty="0" smtClean="0"/>
              <a:t> </a:t>
            </a:r>
            <a:r>
              <a:rPr lang="es-ES" sz="2200" dirty="0" err="1" smtClean="0"/>
              <a:t>Shield</a:t>
            </a:r>
            <a:endParaRPr lang="es-ES" sz="2200" dirty="0"/>
          </a:p>
        </p:txBody>
      </p:sp>
    </p:spTree>
    <p:extLst>
      <p:ext uri="{BB962C8B-B14F-4D97-AF65-F5344CB8AC3E}">
        <p14:creationId xmlns:p14="http://schemas.microsoft.com/office/powerpoint/2010/main" val="3906092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18526" y="205484"/>
            <a:ext cx="6945330" cy="678094"/>
          </a:xfrm>
        </p:spPr>
        <p:txBody>
          <a:bodyPr/>
          <a:lstStyle/>
          <a:p>
            <a:endParaRPr lang="es-ES" dirty="0"/>
          </a:p>
        </p:txBody>
      </p:sp>
      <p:sp>
        <p:nvSpPr>
          <p:cNvPr id="3" name="2 Marcador de contenido"/>
          <p:cNvSpPr>
            <a:spLocks noGrp="1"/>
          </p:cNvSpPr>
          <p:nvPr>
            <p:ph idx="1"/>
          </p:nvPr>
        </p:nvSpPr>
        <p:spPr>
          <a:xfrm>
            <a:off x="215757" y="1232899"/>
            <a:ext cx="8568647" cy="5054885"/>
          </a:xfrm>
        </p:spPr>
        <p:txBody>
          <a:bodyPr/>
          <a:lstStyle/>
          <a:p>
            <a:r>
              <a:rPr lang="es-ES" sz="2200" dirty="0" smtClean="0"/>
              <a:t>Ámbito comercial</a:t>
            </a:r>
          </a:p>
          <a:p>
            <a:r>
              <a:rPr lang="es-ES" sz="2200" dirty="0" smtClean="0"/>
              <a:t>Nuevo marco de garantías entre las que cabe destacar:</a:t>
            </a:r>
          </a:p>
          <a:p>
            <a:pPr lvl="1"/>
            <a:r>
              <a:rPr lang="es-ES" sz="2200" dirty="0" smtClean="0"/>
              <a:t>La imposición de fuertes obligaciones a las entidades que se adhieran al esquema del Escudo de Privacidad y una aplicación más estricta, que implican:</a:t>
            </a:r>
          </a:p>
          <a:p>
            <a:pPr lvl="2"/>
            <a:r>
              <a:rPr lang="es-ES" sz="2200" dirty="0" smtClean="0"/>
              <a:t>Un proceso más riguroso de certificación, supervisado por el Departamento de Comercio</a:t>
            </a:r>
          </a:p>
          <a:p>
            <a:pPr lvl="2"/>
            <a:r>
              <a:rPr lang="es-ES" sz="2200" dirty="0" smtClean="0"/>
              <a:t>Mecanismos de supervisión para asegurar el cumplimiento de las entidades, que pueden llevar a excluir del Escudo a aquellas entidades que incumplan los compromisos contraídos con la certificación</a:t>
            </a:r>
          </a:p>
          <a:p>
            <a:pPr lvl="2"/>
            <a:r>
              <a:rPr lang="es-ES" sz="2200" dirty="0" smtClean="0"/>
              <a:t>Condiciones restringidas para las transferencias posteriores</a:t>
            </a:r>
            <a:endParaRPr lang="es-ES" sz="2200" dirty="0"/>
          </a:p>
        </p:txBody>
      </p:sp>
    </p:spTree>
    <p:extLst>
      <p:ext uri="{BB962C8B-B14F-4D97-AF65-F5344CB8AC3E}">
        <p14:creationId xmlns:p14="http://schemas.microsoft.com/office/powerpoint/2010/main" val="1470246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18526" y="205484"/>
            <a:ext cx="6945330" cy="678094"/>
          </a:xfrm>
        </p:spPr>
        <p:txBody>
          <a:bodyPr/>
          <a:lstStyle/>
          <a:p>
            <a:endParaRPr lang="es-ES" dirty="0"/>
          </a:p>
        </p:txBody>
      </p:sp>
      <p:sp>
        <p:nvSpPr>
          <p:cNvPr id="3" name="2 Marcador de contenido"/>
          <p:cNvSpPr>
            <a:spLocks noGrp="1"/>
          </p:cNvSpPr>
          <p:nvPr>
            <p:ph idx="1"/>
          </p:nvPr>
        </p:nvSpPr>
        <p:spPr>
          <a:xfrm>
            <a:off x="215757" y="1232899"/>
            <a:ext cx="8568647" cy="5054885"/>
          </a:xfrm>
        </p:spPr>
        <p:txBody>
          <a:bodyPr/>
          <a:lstStyle/>
          <a:p>
            <a:r>
              <a:rPr lang="es-ES" sz="2200" dirty="0" smtClean="0"/>
              <a:t>¿Cómo funcional el escudo de la privacidad?</a:t>
            </a:r>
          </a:p>
          <a:p>
            <a:pPr lvl="1"/>
            <a:r>
              <a:rPr lang="es-ES" sz="2200" dirty="0" smtClean="0"/>
              <a:t>Las empresas estadounidenses deben primero afiliarse a ese sistema en el Departamento de Comercio de los EEUU</a:t>
            </a:r>
          </a:p>
          <a:p>
            <a:pPr lvl="1"/>
            <a:r>
              <a:rPr lang="es-ES" sz="2200" dirty="0" smtClean="0"/>
              <a:t>Para obtener una certificación, las empresas deberán tener una política  de privacidad acorde con los principios de privacidad y renovar su “afiliación” al escudo de la privacidad con carácter anual</a:t>
            </a:r>
          </a:p>
          <a:p>
            <a:pPr lvl="1"/>
            <a:r>
              <a:rPr lang="es-ES" sz="2200" dirty="0" smtClean="0"/>
              <a:t>Para averiguar si una empresa de la UE está afiliada al escudo de la privacidad, puede consultar la lista correspondiente en el sitio web del Departamento de Comercio (</a:t>
            </a:r>
            <a:r>
              <a:rPr lang="es-ES" sz="2200" dirty="0" smtClean="0">
                <a:hlinkClick r:id="rId2"/>
              </a:rPr>
              <a:t>https://www.privacyshield.gov/welcome</a:t>
            </a:r>
            <a:r>
              <a:rPr lang="es-ES" sz="2200" dirty="0" smtClean="0"/>
              <a:t>) </a:t>
            </a:r>
            <a:endParaRPr lang="es-ES" sz="2200" dirty="0"/>
          </a:p>
        </p:txBody>
      </p:sp>
    </p:spTree>
    <p:extLst>
      <p:ext uri="{BB962C8B-B14F-4D97-AF65-F5344CB8AC3E}">
        <p14:creationId xmlns:p14="http://schemas.microsoft.com/office/powerpoint/2010/main" val="289279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18526" y="205484"/>
            <a:ext cx="6945330" cy="678094"/>
          </a:xfrm>
        </p:spPr>
        <p:txBody>
          <a:bodyPr/>
          <a:lstStyle/>
          <a:p>
            <a:endParaRPr lang="es-ES" dirty="0"/>
          </a:p>
        </p:txBody>
      </p:sp>
      <p:sp>
        <p:nvSpPr>
          <p:cNvPr id="3" name="2 Marcador de contenido"/>
          <p:cNvSpPr>
            <a:spLocks noGrp="1"/>
          </p:cNvSpPr>
          <p:nvPr>
            <p:ph idx="1"/>
          </p:nvPr>
        </p:nvSpPr>
        <p:spPr>
          <a:xfrm>
            <a:off x="215757" y="1232899"/>
            <a:ext cx="8568647" cy="5054885"/>
          </a:xfrm>
        </p:spPr>
        <p:txBody>
          <a:bodyPr/>
          <a:lstStyle/>
          <a:p>
            <a:r>
              <a:rPr lang="es-ES" sz="2200" dirty="0" smtClean="0"/>
              <a:t>Obligaciones de las empresas afiliadas al escudo de la privacidad y derechos de los interesados</a:t>
            </a:r>
          </a:p>
          <a:p>
            <a:pPr lvl="1"/>
            <a:r>
              <a:rPr lang="es-ES" sz="2200" dirty="0" smtClean="0"/>
              <a:t>Derecho a ser informado</a:t>
            </a:r>
          </a:p>
          <a:p>
            <a:pPr lvl="1"/>
            <a:r>
              <a:rPr lang="es-ES" sz="2200" dirty="0" smtClean="0"/>
              <a:t>Toda empresa afiliada debe informarle sobre:</a:t>
            </a:r>
          </a:p>
          <a:p>
            <a:pPr lvl="2"/>
            <a:r>
              <a:rPr lang="es-ES" sz="2200" dirty="0" smtClean="0">
                <a:latin typeface="Times New Roman" panose="02020603050405020304" pitchFamily="18" charset="0"/>
                <a:cs typeface="Times New Roman" panose="02020603050405020304" pitchFamily="18" charset="0"/>
              </a:rPr>
              <a:t>Los </a:t>
            </a:r>
            <a:r>
              <a:rPr lang="es-ES" sz="2200" dirty="0">
                <a:latin typeface="Times New Roman" panose="02020603050405020304" pitchFamily="18" charset="0"/>
                <a:cs typeface="Times New Roman" panose="02020603050405020304" pitchFamily="18" charset="0"/>
              </a:rPr>
              <a:t>tipos de datos personales que procesa; </a:t>
            </a:r>
            <a:endParaRPr lang="es-ES" sz="2200" dirty="0" smtClean="0">
              <a:latin typeface="Times New Roman" panose="02020603050405020304" pitchFamily="18" charset="0"/>
              <a:cs typeface="Times New Roman" panose="02020603050405020304" pitchFamily="18" charset="0"/>
            </a:endParaRPr>
          </a:p>
          <a:p>
            <a:pPr lvl="2"/>
            <a:r>
              <a:rPr lang="es-ES" sz="2200" dirty="0" smtClean="0">
                <a:latin typeface="Times New Roman" panose="02020603050405020304" pitchFamily="18" charset="0"/>
                <a:cs typeface="Times New Roman" panose="02020603050405020304" pitchFamily="18" charset="0"/>
              </a:rPr>
              <a:t>Las </a:t>
            </a:r>
            <a:r>
              <a:rPr lang="es-ES" sz="2200" dirty="0">
                <a:latin typeface="Times New Roman" panose="02020603050405020304" pitchFamily="18" charset="0"/>
                <a:cs typeface="Times New Roman" panose="02020603050405020304" pitchFamily="18" charset="0"/>
              </a:rPr>
              <a:t>razones por las que procesa sus datos personales; </a:t>
            </a:r>
            <a:endParaRPr lang="es-ES" sz="2200" dirty="0" smtClean="0">
              <a:latin typeface="Times New Roman" panose="02020603050405020304" pitchFamily="18" charset="0"/>
              <a:cs typeface="Times New Roman" panose="02020603050405020304" pitchFamily="18" charset="0"/>
            </a:endParaRPr>
          </a:p>
          <a:p>
            <a:pPr lvl="2"/>
            <a:r>
              <a:rPr lang="es-ES" sz="2200" dirty="0" smtClean="0">
                <a:latin typeface="Times New Roman" panose="02020603050405020304" pitchFamily="18" charset="0"/>
                <a:cs typeface="Times New Roman" panose="02020603050405020304" pitchFamily="18" charset="0"/>
              </a:rPr>
              <a:t>Su </a:t>
            </a:r>
            <a:r>
              <a:rPr lang="es-ES" sz="2200" dirty="0">
                <a:latin typeface="Times New Roman" panose="02020603050405020304" pitchFamily="18" charset="0"/>
                <a:cs typeface="Times New Roman" panose="02020603050405020304" pitchFamily="18" charset="0"/>
              </a:rPr>
              <a:t>intención de transferir sus datos personales a otra empresa y los motivos correspondientes; </a:t>
            </a:r>
            <a:endParaRPr lang="es-ES" sz="2200" dirty="0" smtClean="0">
              <a:latin typeface="Times New Roman" panose="02020603050405020304" pitchFamily="18" charset="0"/>
              <a:cs typeface="Times New Roman" panose="02020603050405020304" pitchFamily="18" charset="0"/>
            </a:endParaRPr>
          </a:p>
          <a:p>
            <a:pPr lvl="2"/>
            <a:r>
              <a:rPr lang="es-ES" sz="2200" dirty="0" smtClean="0">
                <a:latin typeface="Times New Roman" panose="02020603050405020304" pitchFamily="18" charset="0"/>
                <a:cs typeface="Times New Roman" panose="02020603050405020304" pitchFamily="18" charset="0"/>
              </a:rPr>
              <a:t>Su </a:t>
            </a:r>
            <a:r>
              <a:rPr lang="es-ES" sz="2200" dirty="0">
                <a:latin typeface="Times New Roman" panose="02020603050405020304" pitchFamily="18" charset="0"/>
                <a:cs typeface="Times New Roman" panose="02020603050405020304" pitchFamily="18" charset="0"/>
              </a:rPr>
              <a:t>derecho a solicitar a la empresa acceso a sus datos personale</a:t>
            </a:r>
            <a:r>
              <a:rPr lang="es-ES" sz="2200" dirty="0"/>
              <a:t>s; </a:t>
            </a:r>
          </a:p>
        </p:txBody>
      </p:sp>
    </p:spTree>
    <p:extLst>
      <p:ext uri="{BB962C8B-B14F-4D97-AF65-F5344CB8AC3E}">
        <p14:creationId xmlns:p14="http://schemas.microsoft.com/office/powerpoint/2010/main" val="14993685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67154" y="195209"/>
            <a:ext cx="6996702" cy="688369"/>
          </a:xfrm>
        </p:spPr>
        <p:txBody>
          <a:bodyPr/>
          <a:lstStyle/>
          <a:p>
            <a:endParaRPr lang="es-ES" dirty="0"/>
          </a:p>
        </p:txBody>
      </p:sp>
      <p:sp>
        <p:nvSpPr>
          <p:cNvPr id="3" name="2 Marcador de contenido"/>
          <p:cNvSpPr>
            <a:spLocks noGrp="1"/>
          </p:cNvSpPr>
          <p:nvPr>
            <p:ph idx="1"/>
          </p:nvPr>
        </p:nvSpPr>
        <p:spPr>
          <a:xfrm>
            <a:off x="277402" y="1160980"/>
            <a:ext cx="8496728" cy="5044558"/>
          </a:xfrm>
        </p:spPr>
        <p:txBody>
          <a:bodyPr/>
          <a:lstStyle/>
          <a:p>
            <a:pPr marL="1028700" lvl="4" indent="-342900"/>
            <a:r>
              <a:rPr lang="es-ES" sz="2200" dirty="0" smtClean="0"/>
              <a:t>Su </a:t>
            </a:r>
            <a:r>
              <a:rPr lang="es-ES" sz="2200" dirty="0"/>
              <a:t>derecho a decidir si permite a una empresa usar sus datos personales de una forma «sustancialmente diferente» o comunicarlos a otra empresa (también conocido como el derecho de exclusión voluntaria u «opt-out»). Cuando los datos son </a:t>
            </a:r>
            <a:r>
              <a:rPr lang="es-ES" sz="2200" dirty="0" smtClean="0"/>
              <a:t>sensibles,  la </a:t>
            </a:r>
            <a:r>
              <a:rPr lang="es-ES" sz="2200" dirty="0"/>
              <a:t>empresa </a:t>
            </a:r>
            <a:r>
              <a:rPr lang="es-ES" sz="2200" dirty="0" smtClean="0"/>
              <a:t>debe </a:t>
            </a:r>
            <a:r>
              <a:rPr lang="es-ES" sz="2200" dirty="0"/>
              <a:t>informarle de que solo puede utilizar o divulgar esos datos si </a:t>
            </a:r>
            <a:r>
              <a:rPr lang="es-ES" sz="2200" dirty="0" smtClean="0"/>
              <a:t>lo </a:t>
            </a:r>
            <a:r>
              <a:rPr lang="es-ES" sz="2200" dirty="0"/>
              <a:t>autoriza con tal fin (también conocido como el derecho de inclusión voluntaria u «opt-in»); </a:t>
            </a:r>
            <a:endParaRPr lang="es-ES" sz="2200" dirty="0" smtClean="0"/>
          </a:p>
          <a:p>
            <a:pPr marL="1028700" lvl="4" indent="-342900"/>
            <a:r>
              <a:rPr lang="es-ES" sz="2200" dirty="0"/>
              <a:t>la manera de ponerse en contacto con la empresa para formular una </a:t>
            </a:r>
            <a:r>
              <a:rPr lang="es-ES" sz="2200" dirty="0" smtClean="0"/>
              <a:t>reclamación</a:t>
            </a:r>
          </a:p>
          <a:p>
            <a:pPr marL="1028700" lvl="4" indent="-342900"/>
            <a:r>
              <a:rPr lang="es-ES" sz="2200" dirty="0"/>
              <a:t>el organismo independiente de resolución de </a:t>
            </a:r>
            <a:r>
              <a:rPr lang="es-ES" sz="2200" dirty="0" smtClean="0"/>
              <a:t>litigios</a:t>
            </a:r>
          </a:p>
          <a:p>
            <a:pPr marL="1028700" lvl="4" indent="-342900"/>
            <a:r>
              <a:rPr lang="es-ES" sz="2200" dirty="0"/>
              <a:t>el organismo estatal de los EE. UU. que es responsable de investigar y controlar el cumplimiento de las obligaciones de la empresa</a:t>
            </a:r>
            <a:endParaRPr lang="es-ES" sz="2200" dirty="0" smtClean="0"/>
          </a:p>
          <a:p>
            <a:pPr marL="1028700" lvl="4" indent="-342900"/>
            <a:endParaRPr lang="es-ES" sz="2200" dirty="0" smtClean="0"/>
          </a:p>
        </p:txBody>
      </p:sp>
    </p:spTree>
    <p:extLst>
      <p:ext uri="{BB962C8B-B14F-4D97-AF65-F5344CB8AC3E}">
        <p14:creationId xmlns:p14="http://schemas.microsoft.com/office/powerpoint/2010/main" val="2851607790"/>
      </p:ext>
    </p:extLst>
  </p:cSld>
  <p:clrMapOvr>
    <a:masterClrMapping/>
  </p:clrMapOvr>
</p:sld>
</file>

<file path=ppt/theme/theme1.xml><?xml version="1.0" encoding="utf-8"?>
<a:theme xmlns:a="http://schemas.openxmlformats.org/drawingml/2006/main" name="OLAF C.2">
  <a:themeElements>
    <a:clrScheme name="OLAF C.2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fontScheme name="OLAF C.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E8BC00"/>
        </a:solidFill>
        <a:ln w="9525" cap="flat" cmpd="sng" algn="ctr">
          <a:noFill/>
          <a:prstDash val="solid"/>
          <a:round/>
          <a:headEnd type="none" w="med" len="med"/>
          <a:tailEnd type="none" w="med" len="med"/>
        </a:ln>
        <a:effectLst/>
      </a:spPr>
      <a:bodyPr vert="horz" wrap="square" lIns="92075" tIns="46038" rIns="92075" bIns="46038" numCol="1" anchor="ctr" anchorCtr="0" compatLnSpc="1">
        <a:prstTxWarp prst="textNoShape">
          <a:avLst/>
        </a:prstTxWarp>
      </a:bodyPr>
      <a:lstStyle>
        <a:defPPr marL="0" marR="0" indent="0" algn="ctr" defTabSz="762000" rtl="0" eaLnBrk="0" fontAlgn="base" latinLnBrk="0" hangingPunct="0">
          <a:lnSpc>
            <a:spcPct val="100000"/>
          </a:lnSpc>
          <a:spcBef>
            <a:spcPct val="0"/>
          </a:spcBef>
          <a:spcAft>
            <a:spcPct val="0"/>
          </a:spcAft>
          <a:buClrTx/>
          <a:buSzTx/>
          <a:buFontTx/>
          <a:buNone/>
          <a:tabLst/>
          <a:defRPr kumimoji="0" lang="nl-NL" sz="2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E8BC00"/>
        </a:solidFill>
        <a:ln w="9525" cap="flat" cmpd="sng" algn="ctr">
          <a:noFill/>
          <a:prstDash val="solid"/>
          <a:round/>
          <a:headEnd type="none" w="med" len="med"/>
          <a:tailEnd type="none" w="med" len="med"/>
        </a:ln>
        <a:effectLst/>
      </a:spPr>
      <a:bodyPr vert="horz" wrap="square" lIns="92075" tIns="46038" rIns="92075" bIns="46038" numCol="1" anchor="ctr" anchorCtr="0" compatLnSpc="1">
        <a:prstTxWarp prst="textNoShape">
          <a:avLst/>
        </a:prstTxWarp>
      </a:bodyPr>
      <a:lstStyle>
        <a:defPPr marL="0" marR="0" indent="0" algn="ctr" defTabSz="762000" rtl="0" eaLnBrk="0" fontAlgn="base" latinLnBrk="0" hangingPunct="0">
          <a:lnSpc>
            <a:spcPct val="100000"/>
          </a:lnSpc>
          <a:spcBef>
            <a:spcPct val="0"/>
          </a:spcBef>
          <a:spcAft>
            <a:spcPct val="0"/>
          </a:spcAft>
          <a:buClrTx/>
          <a:buSzTx/>
          <a:buFontTx/>
          <a:buNone/>
          <a:tabLst/>
          <a:defRPr kumimoji="0" lang="nl-NL" sz="2400" b="1" i="0" u="none" strike="noStrike" cap="none" normalizeH="0" baseline="0" smtClean="0">
            <a:ln>
              <a:noFill/>
            </a:ln>
            <a:solidFill>
              <a:schemeClr val="tx1"/>
            </a:solidFill>
            <a:effectLst/>
            <a:latin typeface="Arial" charset="0"/>
          </a:defRPr>
        </a:defPPr>
      </a:lstStyle>
    </a:lnDef>
  </a:objectDefaults>
  <a:extraClrSchemeLst>
    <a:extraClrScheme>
      <a:clrScheme name="OLAF C.2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LAF C.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OLAF C.2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LAF C.2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LAF C.2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LAF C.2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OLAF C.2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Z:\DirC\C2\ExternalSystems\AFIS\Technical Documentation\Various Presentations\OLAF C.2.pot</Template>
  <TotalTime>9564</TotalTime>
  <Pages>44</Pages>
  <Words>2069</Words>
  <Application>Microsoft Office PowerPoint</Application>
  <PresentationFormat>Presentación en pantalla (4:3)</PresentationFormat>
  <Paragraphs>116</Paragraphs>
  <Slides>26</Slides>
  <Notes>1</Notes>
  <HiddenSlides>0</HiddenSlides>
  <MMClips>0</MMClips>
  <ScaleCrop>false</ScaleCrop>
  <HeadingPairs>
    <vt:vector size="4" baseType="variant">
      <vt:variant>
        <vt:lpstr>Tema</vt:lpstr>
      </vt:variant>
      <vt:variant>
        <vt:i4>1</vt:i4>
      </vt:variant>
      <vt:variant>
        <vt:lpstr>Títulos de diapositiva</vt:lpstr>
      </vt:variant>
      <vt:variant>
        <vt:i4>26</vt:i4>
      </vt:variant>
    </vt:vector>
  </HeadingPairs>
  <TitlesOfParts>
    <vt:vector size="27" baseType="lpstr">
      <vt:lpstr>OLAF C.2</vt:lpstr>
      <vt:lpstr> SEMINARIO “EUROPA-IBEROAMÉRICA: UNA VISIÓN COMÚN DE LA PROTECCIÓN DE DATOS. EL NUEVO MARCO EUROPEO Y SU INCIDENCIA EN IBEROAMÉRICA” 8 y 9 NOVIEMBRE 2016 CENTRO DE FORMACIÓN DE LA AECID MONTEVIDEO, URUGUAY</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AICO</dc:creator>
  <cp:lastModifiedBy>JESUS RUBI NAVARRETE</cp:lastModifiedBy>
  <cp:revision>546</cp:revision>
  <cp:lastPrinted>2016-11-04T13:19:30Z</cp:lastPrinted>
  <dcterms:created xsi:type="dcterms:W3CDTF">2001-11-08T10:13:24Z</dcterms:created>
  <dcterms:modified xsi:type="dcterms:W3CDTF">2016-11-04T13:39:31Z</dcterms:modified>
</cp:coreProperties>
</file>